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06" r:id="rId2"/>
    <p:sldId id="297" r:id="rId3"/>
    <p:sldId id="299" r:id="rId4"/>
    <p:sldId id="298" r:id="rId5"/>
    <p:sldId id="301" r:id="rId6"/>
    <p:sldId id="30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405"/>
  </p:normalViewPr>
  <p:slideViewPr>
    <p:cSldViewPr snapToGrid="0">
      <p:cViewPr varScale="1">
        <p:scale>
          <a:sx n="125" d="100"/>
          <a:sy n="125" d="100"/>
        </p:scale>
        <p:origin x="5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E93B2-382E-2295-9ED5-8BECCF7310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1DF20C4-8E7B-FB92-DA64-22D253D2CC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D8EE80-49DD-00FF-6A1A-4A9891EB19E6}"/>
              </a:ext>
            </a:extLst>
          </p:cNvPr>
          <p:cNvSpPr>
            <a:spLocks noGrp="1"/>
          </p:cNvSpPr>
          <p:nvPr>
            <p:ph type="dt" sz="half" idx="10"/>
          </p:nvPr>
        </p:nvSpPr>
        <p:spPr/>
        <p:txBody>
          <a:bodyPr/>
          <a:lstStyle/>
          <a:p>
            <a:fld id="{9324E3DA-7B79-3044-B141-9D4D48292177}" type="datetimeFigureOut">
              <a:rPr lang="en-US" smtClean="0"/>
              <a:t>6/10/24</a:t>
            </a:fld>
            <a:endParaRPr lang="en-US"/>
          </a:p>
        </p:txBody>
      </p:sp>
      <p:sp>
        <p:nvSpPr>
          <p:cNvPr id="5" name="Footer Placeholder 4">
            <a:extLst>
              <a:ext uri="{FF2B5EF4-FFF2-40B4-BE49-F238E27FC236}">
                <a16:creationId xmlns:a16="http://schemas.microsoft.com/office/drawing/2014/main" id="{DB036824-BA06-B907-BAC2-8A4438707A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4CD678-5A45-3829-8AB7-EEAC44C989CA}"/>
              </a:ext>
            </a:extLst>
          </p:cNvPr>
          <p:cNvSpPr>
            <a:spLocks noGrp="1"/>
          </p:cNvSpPr>
          <p:nvPr>
            <p:ph type="sldNum" sz="quarter" idx="12"/>
          </p:nvPr>
        </p:nvSpPr>
        <p:spPr/>
        <p:txBody>
          <a:bodyPr/>
          <a:lstStyle/>
          <a:p>
            <a:fld id="{6C711252-5112-D440-B43F-92061989748D}" type="slidenum">
              <a:rPr lang="en-US" smtClean="0"/>
              <a:t>‹#›</a:t>
            </a:fld>
            <a:endParaRPr lang="en-US"/>
          </a:p>
        </p:txBody>
      </p:sp>
    </p:spTree>
    <p:extLst>
      <p:ext uri="{BB962C8B-B14F-4D97-AF65-F5344CB8AC3E}">
        <p14:creationId xmlns:p14="http://schemas.microsoft.com/office/powerpoint/2010/main" val="913513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CA146-E70D-A3CD-3A17-6B0FBB6E50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C1DE9D4-84B5-BAA0-BAC5-C1B53EF974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2DB1B6-04A0-F5F0-5A09-EA3C201A2A9D}"/>
              </a:ext>
            </a:extLst>
          </p:cNvPr>
          <p:cNvSpPr>
            <a:spLocks noGrp="1"/>
          </p:cNvSpPr>
          <p:nvPr>
            <p:ph type="dt" sz="half" idx="10"/>
          </p:nvPr>
        </p:nvSpPr>
        <p:spPr/>
        <p:txBody>
          <a:bodyPr/>
          <a:lstStyle/>
          <a:p>
            <a:fld id="{9324E3DA-7B79-3044-B141-9D4D48292177}" type="datetimeFigureOut">
              <a:rPr lang="en-US" smtClean="0"/>
              <a:t>6/10/24</a:t>
            </a:fld>
            <a:endParaRPr lang="en-US"/>
          </a:p>
        </p:txBody>
      </p:sp>
      <p:sp>
        <p:nvSpPr>
          <p:cNvPr id="5" name="Footer Placeholder 4">
            <a:extLst>
              <a:ext uri="{FF2B5EF4-FFF2-40B4-BE49-F238E27FC236}">
                <a16:creationId xmlns:a16="http://schemas.microsoft.com/office/drawing/2014/main" id="{E725D2AA-5516-9C7A-5041-563687A250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21EFF8-1112-3E2E-2DDA-4D65623E9F70}"/>
              </a:ext>
            </a:extLst>
          </p:cNvPr>
          <p:cNvSpPr>
            <a:spLocks noGrp="1"/>
          </p:cNvSpPr>
          <p:nvPr>
            <p:ph type="sldNum" sz="quarter" idx="12"/>
          </p:nvPr>
        </p:nvSpPr>
        <p:spPr/>
        <p:txBody>
          <a:bodyPr/>
          <a:lstStyle/>
          <a:p>
            <a:fld id="{6C711252-5112-D440-B43F-92061989748D}" type="slidenum">
              <a:rPr lang="en-US" smtClean="0"/>
              <a:t>‹#›</a:t>
            </a:fld>
            <a:endParaRPr lang="en-US"/>
          </a:p>
        </p:txBody>
      </p:sp>
    </p:spTree>
    <p:extLst>
      <p:ext uri="{BB962C8B-B14F-4D97-AF65-F5344CB8AC3E}">
        <p14:creationId xmlns:p14="http://schemas.microsoft.com/office/powerpoint/2010/main" val="1201113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FA8A0B-2DA4-5BC8-DB48-8BCF52A6D35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288828-74EE-259A-462A-BFE6AAE89B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1F0EBB-5CEC-4E17-F442-8A4C10C5BDA9}"/>
              </a:ext>
            </a:extLst>
          </p:cNvPr>
          <p:cNvSpPr>
            <a:spLocks noGrp="1"/>
          </p:cNvSpPr>
          <p:nvPr>
            <p:ph type="dt" sz="half" idx="10"/>
          </p:nvPr>
        </p:nvSpPr>
        <p:spPr/>
        <p:txBody>
          <a:bodyPr/>
          <a:lstStyle/>
          <a:p>
            <a:fld id="{9324E3DA-7B79-3044-B141-9D4D48292177}" type="datetimeFigureOut">
              <a:rPr lang="en-US" smtClean="0"/>
              <a:t>6/10/24</a:t>
            </a:fld>
            <a:endParaRPr lang="en-US"/>
          </a:p>
        </p:txBody>
      </p:sp>
      <p:sp>
        <p:nvSpPr>
          <p:cNvPr id="5" name="Footer Placeholder 4">
            <a:extLst>
              <a:ext uri="{FF2B5EF4-FFF2-40B4-BE49-F238E27FC236}">
                <a16:creationId xmlns:a16="http://schemas.microsoft.com/office/drawing/2014/main" id="{BC64E230-66FE-BF3D-EA8B-C88675726F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0A4283-2DB3-2764-799D-37E661FC75E4}"/>
              </a:ext>
            </a:extLst>
          </p:cNvPr>
          <p:cNvSpPr>
            <a:spLocks noGrp="1"/>
          </p:cNvSpPr>
          <p:nvPr>
            <p:ph type="sldNum" sz="quarter" idx="12"/>
          </p:nvPr>
        </p:nvSpPr>
        <p:spPr/>
        <p:txBody>
          <a:bodyPr/>
          <a:lstStyle/>
          <a:p>
            <a:fld id="{6C711252-5112-D440-B43F-92061989748D}" type="slidenum">
              <a:rPr lang="en-US" smtClean="0"/>
              <a:t>‹#›</a:t>
            </a:fld>
            <a:endParaRPr lang="en-US"/>
          </a:p>
        </p:txBody>
      </p:sp>
    </p:spTree>
    <p:extLst>
      <p:ext uri="{BB962C8B-B14F-4D97-AF65-F5344CB8AC3E}">
        <p14:creationId xmlns:p14="http://schemas.microsoft.com/office/powerpoint/2010/main" val="38241122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arge Quote - footer - dark">
    <p:bg>
      <p:bgPr>
        <a:solidFill>
          <a:schemeClr val="bg1"/>
        </a:solidFill>
        <a:effectLst/>
      </p:bgPr>
    </p:bg>
    <p:spTree>
      <p:nvGrpSpPr>
        <p:cNvPr id="1" name=""/>
        <p:cNvGrpSpPr/>
        <p:nvPr/>
      </p:nvGrpSpPr>
      <p:grpSpPr>
        <a:xfrm>
          <a:off x="0" y="0"/>
          <a:ext cx="0" cy="0"/>
          <a:chOff x="0" y="0"/>
          <a:chExt cx="0" cy="0"/>
        </a:xfrm>
      </p:grpSpPr>
      <p:sp>
        <p:nvSpPr>
          <p:cNvPr id="19" name="Title 1"/>
          <p:cNvSpPr>
            <a:spLocks noGrp="1"/>
          </p:cNvSpPr>
          <p:nvPr>
            <p:ph type="title"/>
          </p:nvPr>
        </p:nvSpPr>
        <p:spPr>
          <a:xfrm>
            <a:off x="714491" y="536125"/>
            <a:ext cx="9605937" cy="3347837"/>
          </a:xfrm>
          <a:prstGeom prst="rect">
            <a:avLst/>
          </a:prstGeom>
        </p:spPr>
        <p:txBody>
          <a:bodyPr bIns="0" anchor="t" anchorCtr="0"/>
          <a:lstStyle>
            <a:lvl1pPr algn="l">
              <a:lnSpc>
                <a:spcPts val="3870"/>
              </a:lnSpc>
              <a:defRPr sz="3870" b="1" cap="all" spc="-77" baseline="0">
                <a:solidFill>
                  <a:schemeClr val="tx1"/>
                </a:solidFill>
                <a:latin typeface="Arial"/>
                <a:cs typeface="Arial"/>
              </a:defRPr>
            </a:lvl1pPr>
          </a:lstStyle>
          <a:p>
            <a:r>
              <a:rPr lang="en-US" dirty="0"/>
              <a:t>Click to edit Master title style</a:t>
            </a:r>
          </a:p>
        </p:txBody>
      </p:sp>
      <p:sp>
        <p:nvSpPr>
          <p:cNvPr id="15" name="Text Placeholder 2"/>
          <p:cNvSpPr>
            <a:spLocks noGrp="1"/>
          </p:cNvSpPr>
          <p:nvPr>
            <p:ph type="body" sz="quarter" idx="10"/>
          </p:nvPr>
        </p:nvSpPr>
        <p:spPr>
          <a:xfrm>
            <a:off x="714491" y="4026930"/>
            <a:ext cx="9605938" cy="1191400"/>
          </a:xfrm>
          <a:prstGeom prst="rect">
            <a:avLst/>
          </a:prstGeom>
        </p:spPr>
        <p:txBody>
          <a:bodyPr vert="horz" tIns="0"/>
          <a:lstStyle>
            <a:lvl1pPr marL="0" indent="0" algn="l">
              <a:lnSpc>
                <a:spcPct val="100000"/>
              </a:lnSpc>
              <a:buNone/>
              <a:defRPr sz="2533" b="1" i="0" cap="all" baseline="0">
                <a:solidFill>
                  <a:srgbClr val="A6AAA9"/>
                </a:solidFill>
              </a:defRPr>
            </a:lvl1pPr>
          </a:lstStyle>
          <a:p>
            <a:pPr lvl="0"/>
            <a:r>
              <a:rPr lang="en-US" dirty="0"/>
              <a:t>Click to edit Master text style</a:t>
            </a:r>
          </a:p>
        </p:txBody>
      </p:sp>
      <p:cxnSp>
        <p:nvCxnSpPr>
          <p:cNvPr id="16" name="Straight Connector 15"/>
          <p:cNvCxnSpPr/>
          <p:nvPr userDrawn="1"/>
        </p:nvCxnSpPr>
        <p:spPr>
          <a:xfrm>
            <a:off x="829154" y="6280384"/>
            <a:ext cx="9248331"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Picture 3"/>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10499061" y="6056039"/>
            <a:ext cx="1102683" cy="495651"/>
          </a:xfrm>
          <a:prstGeom prst="rect">
            <a:avLst/>
          </a:prstGeom>
          <a:noFill/>
          <a:ln w="9525">
            <a:noFill/>
            <a:miter lim="800000"/>
            <a:headEnd/>
            <a:tailEnd/>
          </a:ln>
        </p:spPr>
      </p:pic>
      <p:sp>
        <p:nvSpPr>
          <p:cNvPr id="12" name="Text Placeholder 2"/>
          <p:cNvSpPr>
            <a:spLocks noGrp="1"/>
          </p:cNvSpPr>
          <p:nvPr>
            <p:ph type="body" sz="quarter" idx="15"/>
          </p:nvPr>
        </p:nvSpPr>
        <p:spPr>
          <a:xfrm>
            <a:off x="826098" y="6341237"/>
            <a:ext cx="7204878" cy="274751"/>
          </a:xfrm>
          <a:prstGeom prst="rect">
            <a:avLst/>
          </a:prstGeom>
        </p:spPr>
        <p:txBody>
          <a:bodyPr vert="horz" lIns="0" tIns="0" rIns="0" bIns="0" anchor="ctr" anchorCtr="0"/>
          <a:lstStyle>
            <a:lvl1pPr marL="0" indent="0" algn="l">
              <a:lnSpc>
                <a:spcPct val="150000"/>
              </a:lnSpc>
              <a:buNone/>
              <a:defRPr sz="844" b="0" i="0" cap="all" spc="70" baseline="0">
                <a:solidFill>
                  <a:schemeClr val="accent5"/>
                </a:solidFill>
              </a:defRPr>
            </a:lvl1pPr>
          </a:lstStyle>
          <a:p>
            <a:pPr lvl="0"/>
            <a:r>
              <a:rPr lang="en-US" dirty="0"/>
              <a:t>Click to edit Master text style</a:t>
            </a:r>
          </a:p>
        </p:txBody>
      </p:sp>
      <p:sp>
        <p:nvSpPr>
          <p:cNvPr id="18" name="Text Placeholder 2"/>
          <p:cNvSpPr>
            <a:spLocks noGrp="1"/>
          </p:cNvSpPr>
          <p:nvPr>
            <p:ph type="body" sz="quarter" idx="16" hasCustomPrompt="1"/>
          </p:nvPr>
        </p:nvSpPr>
        <p:spPr>
          <a:xfrm>
            <a:off x="8030976" y="6350073"/>
            <a:ext cx="2046509" cy="325488"/>
          </a:xfrm>
          <a:prstGeom prst="rect">
            <a:avLst/>
          </a:prstGeom>
        </p:spPr>
        <p:txBody>
          <a:bodyPr vert="horz" lIns="0" tIns="0" rIns="0" bIns="0" anchor="ctr" anchorCtr="0"/>
          <a:lstStyle>
            <a:lvl1pPr marL="0" indent="0" algn="r">
              <a:lnSpc>
                <a:spcPct val="100000"/>
              </a:lnSpc>
              <a:spcBef>
                <a:spcPts val="0"/>
              </a:spcBef>
              <a:buNone/>
              <a:defRPr sz="704" b="0" i="0" kern="0" cap="none" spc="35" baseline="0">
                <a:solidFill>
                  <a:schemeClr val="tx1"/>
                </a:solidFill>
              </a:defRPr>
            </a:lvl1pPr>
          </a:lstStyle>
          <a:p>
            <a:pPr lvl="0"/>
            <a:r>
              <a:rPr lang="en-US" dirty="0" err="1"/>
              <a:t>www.mun.ca</a:t>
            </a:r>
            <a:endParaRPr lang="en-US" dirty="0"/>
          </a:p>
        </p:txBody>
      </p:sp>
    </p:spTree>
    <p:extLst>
      <p:ext uri="{BB962C8B-B14F-4D97-AF65-F5344CB8AC3E}">
        <p14:creationId xmlns:p14="http://schemas.microsoft.com/office/powerpoint/2010/main" val="17328611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ne Column text - light">
    <p:spTree>
      <p:nvGrpSpPr>
        <p:cNvPr id="1" name=""/>
        <p:cNvGrpSpPr/>
        <p:nvPr/>
      </p:nvGrpSpPr>
      <p:grpSpPr>
        <a:xfrm>
          <a:off x="0" y="0"/>
          <a:ext cx="0" cy="0"/>
          <a:chOff x="0" y="0"/>
          <a:chExt cx="0" cy="0"/>
        </a:xfrm>
      </p:grpSpPr>
      <p:sp>
        <p:nvSpPr>
          <p:cNvPr id="8" name="Title 1"/>
          <p:cNvSpPr>
            <a:spLocks noGrp="1"/>
          </p:cNvSpPr>
          <p:nvPr>
            <p:ph type="title"/>
          </p:nvPr>
        </p:nvSpPr>
        <p:spPr>
          <a:xfrm>
            <a:off x="714491" y="536124"/>
            <a:ext cx="10987289" cy="1155288"/>
          </a:xfrm>
          <a:prstGeom prst="rect">
            <a:avLst/>
          </a:prstGeom>
        </p:spPr>
        <p:txBody>
          <a:bodyPr bIns="0" anchor="t" anchorCtr="0"/>
          <a:lstStyle>
            <a:lvl1pPr algn="l">
              <a:lnSpc>
                <a:spcPts val="3870"/>
              </a:lnSpc>
              <a:defRPr sz="3870" b="1" cap="all" spc="-77" baseline="0">
                <a:solidFill>
                  <a:srgbClr val="6C0421"/>
                </a:solidFill>
                <a:latin typeface="Arial"/>
                <a:cs typeface="Arial"/>
              </a:defRPr>
            </a:lvl1pPr>
          </a:lstStyle>
          <a:p>
            <a:r>
              <a:rPr lang="en-US" dirty="0"/>
              <a:t>Click to edit Master title style</a:t>
            </a:r>
          </a:p>
        </p:txBody>
      </p:sp>
      <p:pic>
        <p:nvPicPr>
          <p:cNvPr id="10" name="Picture 3"/>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10480400" y="6056039"/>
            <a:ext cx="1140005" cy="495651"/>
          </a:xfrm>
          <a:prstGeom prst="rect">
            <a:avLst/>
          </a:prstGeom>
          <a:noFill/>
          <a:ln w="9525">
            <a:noFill/>
            <a:miter lim="800000"/>
            <a:headEnd/>
            <a:tailEnd/>
          </a:ln>
        </p:spPr>
      </p:pic>
      <p:cxnSp>
        <p:nvCxnSpPr>
          <p:cNvPr id="13" name="Straight Connector 12"/>
          <p:cNvCxnSpPr/>
          <p:nvPr userDrawn="1"/>
        </p:nvCxnSpPr>
        <p:spPr>
          <a:xfrm>
            <a:off x="829154" y="6280384"/>
            <a:ext cx="9248331"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6" name="Content Placeholder 3"/>
          <p:cNvSpPr>
            <a:spLocks noGrp="1"/>
          </p:cNvSpPr>
          <p:nvPr>
            <p:ph sz="half" idx="15"/>
          </p:nvPr>
        </p:nvSpPr>
        <p:spPr>
          <a:xfrm>
            <a:off x="714493" y="2068569"/>
            <a:ext cx="10868726" cy="3868578"/>
          </a:xfrm>
          <a:prstGeom prst="rect">
            <a:avLst/>
          </a:prstGeom>
        </p:spPr>
        <p:txBody>
          <a:bodyPr anchor="t" anchorCtr="0"/>
          <a:lstStyle>
            <a:lvl1pPr marL="0" marR="0" indent="0" algn="l" defTabSz="456839" rtl="0" eaLnBrk="1" fontAlgn="base" latinLnBrk="0" hangingPunct="1">
              <a:lnSpc>
                <a:spcPts val="2814"/>
              </a:lnSpc>
              <a:spcBef>
                <a:spcPts val="0"/>
              </a:spcBef>
              <a:spcAft>
                <a:spcPts val="844"/>
              </a:spcAft>
              <a:buClrTx/>
              <a:buSzTx/>
              <a:buFont typeface="Arial" charset="0"/>
              <a:buNone/>
              <a:tabLst/>
              <a:defRPr sz="1970" b="1" i="0" cap="none" spc="-49">
                <a:solidFill>
                  <a:schemeClr val="accent4">
                    <a:lumMod val="50000"/>
                    <a:lumOff val="50000"/>
                  </a:schemeClr>
                </a:solidFill>
                <a:latin typeface="Arial"/>
                <a:cs typeface="Arial"/>
              </a:defRPr>
            </a:lvl1pPr>
            <a:lvl2pPr marL="0" indent="0">
              <a:lnSpc>
                <a:spcPts val="2814"/>
              </a:lnSpc>
              <a:spcBef>
                <a:spcPts val="0"/>
              </a:spcBef>
              <a:spcAft>
                <a:spcPts val="422"/>
              </a:spcAft>
              <a:buFontTx/>
              <a:buNone/>
              <a:defRPr sz="1970" b="0" i="0" spc="-49">
                <a:solidFill>
                  <a:srgbClr val="504C4C"/>
                </a:solidFill>
                <a:latin typeface="Arial"/>
                <a:cs typeface="Arial"/>
              </a:defRPr>
            </a:lvl2pPr>
            <a:lvl3pPr marL="691402" indent="-191001">
              <a:lnSpc>
                <a:spcPts val="2814"/>
              </a:lnSpc>
              <a:spcBef>
                <a:spcPts val="0"/>
              </a:spcBef>
              <a:spcAft>
                <a:spcPts val="422"/>
              </a:spcAft>
              <a:buSzPct val="92000"/>
              <a:buFont typeface="Arial"/>
              <a:buChar char="•"/>
              <a:defRPr sz="1970" spc="-49">
                <a:solidFill>
                  <a:srgbClr val="504C4C"/>
                </a:solidFill>
                <a:latin typeface="Arial"/>
                <a:cs typeface="Arial"/>
              </a:defRPr>
            </a:lvl3pPr>
            <a:lvl4pPr marL="941602" indent="-178714">
              <a:lnSpc>
                <a:spcPts val="2814"/>
              </a:lnSpc>
              <a:spcBef>
                <a:spcPts val="0"/>
              </a:spcBef>
              <a:spcAft>
                <a:spcPts val="422"/>
              </a:spcAft>
              <a:defRPr sz="1970" spc="-49">
                <a:solidFill>
                  <a:srgbClr val="504C4C"/>
                </a:solidFill>
                <a:latin typeface="Arial"/>
                <a:cs typeface="Arial"/>
              </a:defRPr>
            </a:lvl4pPr>
            <a:lvl5pPr marL="1263288" indent="-250200">
              <a:lnSpc>
                <a:spcPts val="2814"/>
              </a:lnSpc>
              <a:spcBef>
                <a:spcPts val="0"/>
              </a:spcBef>
              <a:spcAft>
                <a:spcPts val="422"/>
              </a:spcAft>
              <a:defRPr sz="1970" spc="-49">
                <a:solidFill>
                  <a:srgbClr val="504C4C"/>
                </a:solidFill>
                <a:latin typeface="Arial"/>
                <a:cs typeface="Arial"/>
              </a:defRPr>
            </a:lvl5pPr>
            <a:lvl6pPr>
              <a:defRPr sz="1618"/>
            </a:lvl6pPr>
            <a:lvl7pPr>
              <a:defRPr sz="1618"/>
            </a:lvl7pPr>
            <a:lvl8pPr>
              <a:defRPr sz="1618"/>
            </a:lvl8pPr>
            <a:lvl9pPr>
              <a:defRPr sz="1618"/>
            </a:lvl9pPr>
          </a:lstStyle>
          <a:p>
            <a:pPr marL="0" marR="0" lvl="0" indent="0" algn="l" defTabSz="456839" rtl="0" eaLnBrk="1" fontAlgn="base" latinLnBrk="0" hangingPunct="1">
              <a:lnSpc>
                <a:spcPts val="2814"/>
              </a:lnSpc>
              <a:spcBef>
                <a:spcPts val="0"/>
              </a:spcBef>
              <a:spcAft>
                <a:spcPts val="844"/>
              </a:spcAft>
              <a:buClrTx/>
              <a:buSzTx/>
              <a:buFont typeface="Arial" charset="0"/>
              <a:buNone/>
              <a:tabLst/>
              <a:defRPr/>
            </a:pPr>
            <a:r>
              <a:rPr lang="en-US" dirty="0"/>
              <a:t>Click to edit Master text style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p:cNvSpPr>
            <a:spLocks noGrp="1"/>
          </p:cNvSpPr>
          <p:nvPr>
            <p:ph type="body" sz="quarter" idx="16"/>
          </p:nvPr>
        </p:nvSpPr>
        <p:spPr>
          <a:xfrm>
            <a:off x="826098" y="6341237"/>
            <a:ext cx="7204878" cy="274751"/>
          </a:xfrm>
          <a:prstGeom prst="rect">
            <a:avLst/>
          </a:prstGeom>
        </p:spPr>
        <p:txBody>
          <a:bodyPr vert="horz" lIns="0" tIns="0" rIns="0" bIns="0" anchor="ctr" anchorCtr="0"/>
          <a:lstStyle>
            <a:lvl1pPr marL="0" indent="0" algn="l">
              <a:lnSpc>
                <a:spcPct val="150000"/>
              </a:lnSpc>
              <a:buNone/>
              <a:defRPr sz="844" b="0" i="0" cap="all" spc="70" baseline="0">
                <a:solidFill>
                  <a:srgbClr val="363837"/>
                </a:solidFill>
              </a:defRPr>
            </a:lvl1pPr>
          </a:lstStyle>
          <a:p>
            <a:pPr lvl="0"/>
            <a:r>
              <a:rPr lang="en-US" dirty="0"/>
              <a:t>Click to edit Master text style</a:t>
            </a:r>
          </a:p>
        </p:txBody>
      </p:sp>
      <p:sp>
        <p:nvSpPr>
          <p:cNvPr id="15" name="Text Placeholder 2"/>
          <p:cNvSpPr>
            <a:spLocks noGrp="1"/>
          </p:cNvSpPr>
          <p:nvPr>
            <p:ph type="body" sz="quarter" idx="17" hasCustomPrompt="1"/>
          </p:nvPr>
        </p:nvSpPr>
        <p:spPr>
          <a:xfrm>
            <a:off x="8030976" y="6350073"/>
            <a:ext cx="2046509" cy="325488"/>
          </a:xfrm>
          <a:prstGeom prst="rect">
            <a:avLst/>
          </a:prstGeom>
        </p:spPr>
        <p:txBody>
          <a:bodyPr vert="horz" lIns="0" tIns="0" rIns="0" bIns="0" anchor="ctr" anchorCtr="0"/>
          <a:lstStyle>
            <a:lvl1pPr marL="0" indent="0" algn="r">
              <a:lnSpc>
                <a:spcPct val="100000"/>
              </a:lnSpc>
              <a:spcBef>
                <a:spcPts val="0"/>
              </a:spcBef>
              <a:buNone/>
              <a:defRPr sz="704" b="0" i="0" kern="0" cap="none" spc="35" baseline="0">
                <a:solidFill>
                  <a:srgbClr val="363837"/>
                </a:solidFill>
              </a:defRPr>
            </a:lvl1pPr>
          </a:lstStyle>
          <a:p>
            <a:pPr lvl="0"/>
            <a:r>
              <a:rPr lang="en-US" dirty="0" err="1"/>
              <a:t>www.mun.ca</a:t>
            </a:r>
            <a:endParaRPr lang="en-US" dirty="0"/>
          </a:p>
        </p:txBody>
      </p:sp>
    </p:spTree>
    <p:extLst>
      <p:ext uri="{BB962C8B-B14F-4D97-AF65-F5344CB8AC3E}">
        <p14:creationId xmlns:p14="http://schemas.microsoft.com/office/powerpoint/2010/main" val="893128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9E056-8698-36C9-A0CF-3EDF67FA4B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78680F-68A5-D8AA-7C21-4A5F1004FF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160C35-C5AA-17EE-C320-10177413D12F}"/>
              </a:ext>
            </a:extLst>
          </p:cNvPr>
          <p:cNvSpPr>
            <a:spLocks noGrp="1"/>
          </p:cNvSpPr>
          <p:nvPr>
            <p:ph type="dt" sz="half" idx="10"/>
          </p:nvPr>
        </p:nvSpPr>
        <p:spPr/>
        <p:txBody>
          <a:bodyPr/>
          <a:lstStyle/>
          <a:p>
            <a:fld id="{9324E3DA-7B79-3044-B141-9D4D48292177}" type="datetimeFigureOut">
              <a:rPr lang="en-US" smtClean="0"/>
              <a:t>6/10/24</a:t>
            </a:fld>
            <a:endParaRPr lang="en-US"/>
          </a:p>
        </p:txBody>
      </p:sp>
      <p:sp>
        <p:nvSpPr>
          <p:cNvPr id="5" name="Footer Placeholder 4">
            <a:extLst>
              <a:ext uri="{FF2B5EF4-FFF2-40B4-BE49-F238E27FC236}">
                <a16:creationId xmlns:a16="http://schemas.microsoft.com/office/drawing/2014/main" id="{4E9283A2-CB83-B715-6C54-3E1E8CDF20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24DEB2-56D9-77EF-7845-55254C003749}"/>
              </a:ext>
            </a:extLst>
          </p:cNvPr>
          <p:cNvSpPr>
            <a:spLocks noGrp="1"/>
          </p:cNvSpPr>
          <p:nvPr>
            <p:ph type="sldNum" sz="quarter" idx="12"/>
          </p:nvPr>
        </p:nvSpPr>
        <p:spPr/>
        <p:txBody>
          <a:bodyPr/>
          <a:lstStyle/>
          <a:p>
            <a:fld id="{6C711252-5112-D440-B43F-92061989748D}" type="slidenum">
              <a:rPr lang="en-US" smtClean="0"/>
              <a:t>‹#›</a:t>
            </a:fld>
            <a:endParaRPr lang="en-US"/>
          </a:p>
        </p:txBody>
      </p:sp>
    </p:spTree>
    <p:extLst>
      <p:ext uri="{BB962C8B-B14F-4D97-AF65-F5344CB8AC3E}">
        <p14:creationId xmlns:p14="http://schemas.microsoft.com/office/powerpoint/2010/main" val="3572482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0834E-9C31-209D-1B84-A771439D45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127DC9E-0D02-69DB-1664-7B5FBAF66A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396271-19E4-6861-BABF-6CCDEAE84726}"/>
              </a:ext>
            </a:extLst>
          </p:cNvPr>
          <p:cNvSpPr>
            <a:spLocks noGrp="1"/>
          </p:cNvSpPr>
          <p:nvPr>
            <p:ph type="dt" sz="half" idx="10"/>
          </p:nvPr>
        </p:nvSpPr>
        <p:spPr/>
        <p:txBody>
          <a:bodyPr/>
          <a:lstStyle/>
          <a:p>
            <a:fld id="{9324E3DA-7B79-3044-B141-9D4D48292177}" type="datetimeFigureOut">
              <a:rPr lang="en-US" smtClean="0"/>
              <a:t>6/10/24</a:t>
            </a:fld>
            <a:endParaRPr lang="en-US"/>
          </a:p>
        </p:txBody>
      </p:sp>
      <p:sp>
        <p:nvSpPr>
          <p:cNvPr id="5" name="Footer Placeholder 4">
            <a:extLst>
              <a:ext uri="{FF2B5EF4-FFF2-40B4-BE49-F238E27FC236}">
                <a16:creationId xmlns:a16="http://schemas.microsoft.com/office/drawing/2014/main" id="{92B602B0-72E3-1040-4589-5A095D7A11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C33343-FDA8-D72C-66D7-727EDA1B4EB0}"/>
              </a:ext>
            </a:extLst>
          </p:cNvPr>
          <p:cNvSpPr>
            <a:spLocks noGrp="1"/>
          </p:cNvSpPr>
          <p:nvPr>
            <p:ph type="sldNum" sz="quarter" idx="12"/>
          </p:nvPr>
        </p:nvSpPr>
        <p:spPr/>
        <p:txBody>
          <a:bodyPr/>
          <a:lstStyle/>
          <a:p>
            <a:fld id="{6C711252-5112-D440-B43F-92061989748D}" type="slidenum">
              <a:rPr lang="en-US" smtClean="0"/>
              <a:t>‹#›</a:t>
            </a:fld>
            <a:endParaRPr lang="en-US"/>
          </a:p>
        </p:txBody>
      </p:sp>
    </p:spTree>
    <p:extLst>
      <p:ext uri="{BB962C8B-B14F-4D97-AF65-F5344CB8AC3E}">
        <p14:creationId xmlns:p14="http://schemas.microsoft.com/office/powerpoint/2010/main" val="1507908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514D0-8CE1-4433-A37B-38134AA4F6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FC2A17-7E69-6673-2BC1-EFE178513A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33129E-BF5F-9852-BF64-53966174FD2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A0F91F0-823A-2580-1DE7-11562F531A11}"/>
              </a:ext>
            </a:extLst>
          </p:cNvPr>
          <p:cNvSpPr>
            <a:spLocks noGrp="1"/>
          </p:cNvSpPr>
          <p:nvPr>
            <p:ph type="dt" sz="half" idx="10"/>
          </p:nvPr>
        </p:nvSpPr>
        <p:spPr/>
        <p:txBody>
          <a:bodyPr/>
          <a:lstStyle/>
          <a:p>
            <a:fld id="{9324E3DA-7B79-3044-B141-9D4D48292177}" type="datetimeFigureOut">
              <a:rPr lang="en-US" smtClean="0"/>
              <a:t>6/10/24</a:t>
            </a:fld>
            <a:endParaRPr lang="en-US"/>
          </a:p>
        </p:txBody>
      </p:sp>
      <p:sp>
        <p:nvSpPr>
          <p:cNvPr id="6" name="Footer Placeholder 5">
            <a:extLst>
              <a:ext uri="{FF2B5EF4-FFF2-40B4-BE49-F238E27FC236}">
                <a16:creationId xmlns:a16="http://schemas.microsoft.com/office/drawing/2014/main" id="{1B2CEFC5-4FB4-2392-D0B3-4CF50AD440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0EFC2-B269-7B39-0460-C14F0FCC8FE1}"/>
              </a:ext>
            </a:extLst>
          </p:cNvPr>
          <p:cNvSpPr>
            <a:spLocks noGrp="1"/>
          </p:cNvSpPr>
          <p:nvPr>
            <p:ph type="sldNum" sz="quarter" idx="12"/>
          </p:nvPr>
        </p:nvSpPr>
        <p:spPr/>
        <p:txBody>
          <a:bodyPr/>
          <a:lstStyle/>
          <a:p>
            <a:fld id="{6C711252-5112-D440-B43F-92061989748D}" type="slidenum">
              <a:rPr lang="en-US" smtClean="0"/>
              <a:t>‹#›</a:t>
            </a:fld>
            <a:endParaRPr lang="en-US"/>
          </a:p>
        </p:txBody>
      </p:sp>
    </p:spTree>
    <p:extLst>
      <p:ext uri="{BB962C8B-B14F-4D97-AF65-F5344CB8AC3E}">
        <p14:creationId xmlns:p14="http://schemas.microsoft.com/office/powerpoint/2010/main" val="97960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DFCA4-9001-2906-1F61-B45D0F5617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3B7528F-F40C-163A-7AFC-EBE99CA740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0CC057-F05B-8A2F-84C1-3F5F85B1CF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FE0403-625E-28AC-CB38-DE0CD786E4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BFB10DF-FEB3-C223-3D5C-6CD5A78657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6FD72B-555B-0111-CEAC-80AE13B0FB34}"/>
              </a:ext>
            </a:extLst>
          </p:cNvPr>
          <p:cNvSpPr>
            <a:spLocks noGrp="1"/>
          </p:cNvSpPr>
          <p:nvPr>
            <p:ph type="dt" sz="half" idx="10"/>
          </p:nvPr>
        </p:nvSpPr>
        <p:spPr/>
        <p:txBody>
          <a:bodyPr/>
          <a:lstStyle/>
          <a:p>
            <a:fld id="{9324E3DA-7B79-3044-B141-9D4D48292177}" type="datetimeFigureOut">
              <a:rPr lang="en-US" smtClean="0"/>
              <a:t>6/10/24</a:t>
            </a:fld>
            <a:endParaRPr lang="en-US"/>
          </a:p>
        </p:txBody>
      </p:sp>
      <p:sp>
        <p:nvSpPr>
          <p:cNvPr id="8" name="Footer Placeholder 7">
            <a:extLst>
              <a:ext uri="{FF2B5EF4-FFF2-40B4-BE49-F238E27FC236}">
                <a16:creationId xmlns:a16="http://schemas.microsoft.com/office/drawing/2014/main" id="{17DFA7EC-1647-EA84-AB20-7781E4DBCD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0E8DA33-C90A-C736-C8EC-6B432B53A1B4}"/>
              </a:ext>
            </a:extLst>
          </p:cNvPr>
          <p:cNvSpPr>
            <a:spLocks noGrp="1"/>
          </p:cNvSpPr>
          <p:nvPr>
            <p:ph type="sldNum" sz="quarter" idx="12"/>
          </p:nvPr>
        </p:nvSpPr>
        <p:spPr/>
        <p:txBody>
          <a:bodyPr/>
          <a:lstStyle/>
          <a:p>
            <a:fld id="{6C711252-5112-D440-B43F-92061989748D}" type="slidenum">
              <a:rPr lang="en-US" smtClean="0"/>
              <a:t>‹#›</a:t>
            </a:fld>
            <a:endParaRPr lang="en-US"/>
          </a:p>
        </p:txBody>
      </p:sp>
    </p:spTree>
    <p:extLst>
      <p:ext uri="{BB962C8B-B14F-4D97-AF65-F5344CB8AC3E}">
        <p14:creationId xmlns:p14="http://schemas.microsoft.com/office/powerpoint/2010/main" val="1454871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A1B0D-1AA5-244D-8457-FD327F681B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A12B982-2097-BBDD-CD98-9BB376107714}"/>
              </a:ext>
            </a:extLst>
          </p:cNvPr>
          <p:cNvSpPr>
            <a:spLocks noGrp="1"/>
          </p:cNvSpPr>
          <p:nvPr>
            <p:ph type="dt" sz="half" idx="10"/>
          </p:nvPr>
        </p:nvSpPr>
        <p:spPr/>
        <p:txBody>
          <a:bodyPr/>
          <a:lstStyle/>
          <a:p>
            <a:fld id="{9324E3DA-7B79-3044-B141-9D4D48292177}" type="datetimeFigureOut">
              <a:rPr lang="en-US" smtClean="0"/>
              <a:t>6/10/24</a:t>
            </a:fld>
            <a:endParaRPr lang="en-US"/>
          </a:p>
        </p:txBody>
      </p:sp>
      <p:sp>
        <p:nvSpPr>
          <p:cNvPr id="4" name="Footer Placeholder 3">
            <a:extLst>
              <a:ext uri="{FF2B5EF4-FFF2-40B4-BE49-F238E27FC236}">
                <a16:creationId xmlns:a16="http://schemas.microsoft.com/office/drawing/2014/main" id="{10987A63-EBE0-8180-8A34-1262FF6D64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5E25E6C-6958-7C50-D6D3-581C470618E5}"/>
              </a:ext>
            </a:extLst>
          </p:cNvPr>
          <p:cNvSpPr>
            <a:spLocks noGrp="1"/>
          </p:cNvSpPr>
          <p:nvPr>
            <p:ph type="sldNum" sz="quarter" idx="12"/>
          </p:nvPr>
        </p:nvSpPr>
        <p:spPr/>
        <p:txBody>
          <a:bodyPr/>
          <a:lstStyle/>
          <a:p>
            <a:fld id="{6C711252-5112-D440-B43F-92061989748D}" type="slidenum">
              <a:rPr lang="en-US" smtClean="0"/>
              <a:t>‹#›</a:t>
            </a:fld>
            <a:endParaRPr lang="en-US"/>
          </a:p>
        </p:txBody>
      </p:sp>
    </p:spTree>
    <p:extLst>
      <p:ext uri="{BB962C8B-B14F-4D97-AF65-F5344CB8AC3E}">
        <p14:creationId xmlns:p14="http://schemas.microsoft.com/office/powerpoint/2010/main" val="3541583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DE3501-9F02-EF6D-C25B-B41612174E07}"/>
              </a:ext>
            </a:extLst>
          </p:cNvPr>
          <p:cNvSpPr>
            <a:spLocks noGrp="1"/>
          </p:cNvSpPr>
          <p:nvPr>
            <p:ph type="dt" sz="half" idx="10"/>
          </p:nvPr>
        </p:nvSpPr>
        <p:spPr/>
        <p:txBody>
          <a:bodyPr/>
          <a:lstStyle/>
          <a:p>
            <a:fld id="{9324E3DA-7B79-3044-B141-9D4D48292177}" type="datetimeFigureOut">
              <a:rPr lang="en-US" smtClean="0"/>
              <a:t>6/10/24</a:t>
            </a:fld>
            <a:endParaRPr lang="en-US"/>
          </a:p>
        </p:txBody>
      </p:sp>
      <p:sp>
        <p:nvSpPr>
          <p:cNvPr id="3" name="Footer Placeholder 2">
            <a:extLst>
              <a:ext uri="{FF2B5EF4-FFF2-40B4-BE49-F238E27FC236}">
                <a16:creationId xmlns:a16="http://schemas.microsoft.com/office/drawing/2014/main" id="{8C411339-77F3-1392-BEB5-4A2A045F7C2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0EB437-09BD-8C22-96CF-8CAEFA8D82A8}"/>
              </a:ext>
            </a:extLst>
          </p:cNvPr>
          <p:cNvSpPr>
            <a:spLocks noGrp="1"/>
          </p:cNvSpPr>
          <p:nvPr>
            <p:ph type="sldNum" sz="quarter" idx="12"/>
          </p:nvPr>
        </p:nvSpPr>
        <p:spPr/>
        <p:txBody>
          <a:bodyPr/>
          <a:lstStyle/>
          <a:p>
            <a:fld id="{6C711252-5112-D440-B43F-92061989748D}" type="slidenum">
              <a:rPr lang="en-US" smtClean="0"/>
              <a:t>‹#›</a:t>
            </a:fld>
            <a:endParaRPr lang="en-US"/>
          </a:p>
        </p:txBody>
      </p:sp>
    </p:spTree>
    <p:extLst>
      <p:ext uri="{BB962C8B-B14F-4D97-AF65-F5344CB8AC3E}">
        <p14:creationId xmlns:p14="http://schemas.microsoft.com/office/powerpoint/2010/main" val="1293996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0400E-DFAD-DE28-2DC5-AAAAA3A5CF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8F8D96-F012-BEA7-A4D0-3A42EE428D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4E1949F-B49B-4A25-2922-53688A162A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EAECB7-D64B-E3FB-4022-EBF897679ACA}"/>
              </a:ext>
            </a:extLst>
          </p:cNvPr>
          <p:cNvSpPr>
            <a:spLocks noGrp="1"/>
          </p:cNvSpPr>
          <p:nvPr>
            <p:ph type="dt" sz="half" idx="10"/>
          </p:nvPr>
        </p:nvSpPr>
        <p:spPr/>
        <p:txBody>
          <a:bodyPr/>
          <a:lstStyle/>
          <a:p>
            <a:fld id="{9324E3DA-7B79-3044-B141-9D4D48292177}" type="datetimeFigureOut">
              <a:rPr lang="en-US" smtClean="0"/>
              <a:t>6/10/24</a:t>
            </a:fld>
            <a:endParaRPr lang="en-US"/>
          </a:p>
        </p:txBody>
      </p:sp>
      <p:sp>
        <p:nvSpPr>
          <p:cNvPr id="6" name="Footer Placeholder 5">
            <a:extLst>
              <a:ext uri="{FF2B5EF4-FFF2-40B4-BE49-F238E27FC236}">
                <a16:creationId xmlns:a16="http://schemas.microsoft.com/office/drawing/2014/main" id="{D54029ED-BD51-DB59-FB9C-BDBFF07BFF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145D19-094B-1613-C08E-841B3BEF0912}"/>
              </a:ext>
            </a:extLst>
          </p:cNvPr>
          <p:cNvSpPr>
            <a:spLocks noGrp="1"/>
          </p:cNvSpPr>
          <p:nvPr>
            <p:ph type="sldNum" sz="quarter" idx="12"/>
          </p:nvPr>
        </p:nvSpPr>
        <p:spPr/>
        <p:txBody>
          <a:bodyPr/>
          <a:lstStyle/>
          <a:p>
            <a:fld id="{6C711252-5112-D440-B43F-92061989748D}" type="slidenum">
              <a:rPr lang="en-US" smtClean="0"/>
              <a:t>‹#›</a:t>
            </a:fld>
            <a:endParaRPr lang="en-US"/>
          </a:p>
        </p:txBody>
      </p:sp>
    </p:spTree>
    <p:extLst>
      <p:ext uri="{BB962C8B-B14F-4D97-AF65-F5344CB8AC3E}">
        <p14:creationId xmlns:p14="http://schemas.microsoft.com/office/powerpoint/2010/main" val="3860139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6DA48-2B04-679C-AD5B-3C43E88751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67C1A93-442B-7099-84D6-9BA0E7C286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ABC293C-FA8D-B378-1461-52695F4A73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786FB3-2337-6D24-2F7F-C5F28EAC152A}"/>
              </a:ext>
            </a:extLst>
          </p:cNvPr>
          <p:cNvSpPr>
            <a:spLocks noGrp="1"/>
          </p:cNvSpPr>
          <p:nvPr>
            <p:ph type="dt" sz="half" idx="10"/>
          </p:nvPr>
        </p:nvSpPr>
        <p:spPr/>
        <p:txBody>
          <a:bodyPr/>
          <a:lstStyle/>
          <a:p>
            <a:fld id="{9324E3DA-7B79-3044-B141-9D4D48292177}" type="datetimeFigureOut">
              <a:rPr lang="en-US" smtClean="0"/>
              <a:t>6/10/24</a:t>
            </a:fld>
            <a:endParaRPr lang="en-US"/>
          </a:p>
        </p:txBody>
      </p:sp>
      <p:sp>
        <p:nvSpPr>
          <p:cNvPr id="6" name="Footer Placeholder 5">
            <a:extLst>
              <a:ext uri="{FF2B5EF4-FFF2-40B4-BE49-F238E27FC236}">
                <a16:creationId xmlns:a16="http://schemas.microsoft.com/office/drawing/2014/main" id="{891A22F6-3C5C-6FAE-8E88-2FB48400AC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F74B3B-2B95-F9EC-0A7F-7B21FA57EB10}"/>
              </a:ext>
            </a:extLst>
          </p:cNvPr>
          <p:cNvSpPr>
            <a:spLocks noGrp="1"/>
          </p:cNvSpPr>
          <p:nvPr>
            <p:ph type="sldNum" sz="quarter" idx="12"/>
          </p:nvPr>
        </p:nvSpPr>
        <p:spPr/>
        <p:txBody>
          <a:bodyPr/>
          <a:lstStyle/>
          <a:p>
            <a:fld id="{6C711252-5112-D440-B43F-92061989748D}" type="slidenum">
              <a:rPr lang="en-US" smtClean="0"/>
              <a:t>‹#›</a:t>
            </a:fld>
            <a:endParaRPr lang="en-US"/>
          </a:p>
        </p:txBody>
      </p:sp>
    </p:spTree>
    <p:extLst>
      <p:ext uri="{BB962C8B-B14F-4D97-AF65-F5344CB8AC3E}">
        <p14:creationId xmlns:p14="http://schemas.microsoft.com/office/powerpoint/2010/main" val="1647415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071C5A-4851-F1B8-C0C2-7DE747AE9E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AE0744-23DC-BA20-A14F-E5168C6E6A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467A6E-4FF8-B8D7-B299-A8F79DA236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24E3DA-7B79-3044-B141-9D4D48292177}" type="datetimeFigureOut">
              <a:rPr lang="en-US" smtClean="0"/>
              <a:t>6/10/24</a:t>
            </a:fld>
            <a:endParaRPr lang="en-US"/>
          </a:p>
        </p:txBody>
      </p:sp>
      <p:sp>
        <p:nvSpPr>
          <p:cNvPr id="5" name="Footer Placeholder 4">
            <a:extLst>
              <a:ext uri="{FF2B5EF4-FFF2-40B4-BE49-F238E27FC236}">
                <a16:creationId xmlns:a16="http://schemas.microsoft.com/office/drawing/2014/main" id="{72149A8C-5FF7-02F3-DEBE-834923A26E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034B5F4-38E5-5CB0-9AD4-D596F8FAE6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711252-5112-D440-B43F-92061989748D}" type="slidenum">
              <a:rPr lang="en-US" smtClean="0"/>
              <a:t>‹#›</a:t>
            </a:fld>
            <a:endParaRPr lang="en-US"/>
          </a:p>
        </p:txBody>
      </p:sp>
    </p:spTree>
    <p:extLst>
      <p:ext uri="{BB962C8B-B14F-4D97-AF65-F5344CB8AC3E}">
        <p14:creationId xmlns:p14="http://schemas.microsoft.com/office/powerpoint/2010/main" val="200129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dirty="0"/>
              <a:t>Canadian Common CV</a:t>
            </a:r>
            <a:br>
              <a:rPr lang="en-US" dirty="0"/>
            </a:br>
            <a:r>
              <a:rPr lang="en-US" dirty="0"/>
              <a:t>(CCV)</a:t>
            </a:r>
            <a:br>
              <a:rPr lang="en-US" dirty="0"/>
            </a:br>
            <a:br>
              <a:rPr lang="en-US" dirty="0"/>
            </a:br>
            <a:endParaRPr lang="en-CA" dirty="0"/>
          </a:p>
        </p:txBody>
      </p:sp>
      <p:sp>
        <p:nvSpPr>
          <p:cNvPr id="17" name="Text Placeholder 16"/>
          <p:cNvSpPr>
            <a:spLocks noGrp="1"/>
          </p:cNvSpPr>
          <p:nvPr>
            <p:ph type="body" sz="quarter" idx="10"/>
          </p:nvPr>
        </p:nvSpPr>
        <p:spPr/>
        <p:txBody>
          <a:bodyPr/>
          <a:lstStyle/>
          <a:p>
            <a:endParaRPr lang="en-CA" dirty="0"/>
          </a:p>
        </p:txBody>
      </p:sp>
      <p:sp>
        <p:nvSpPr>
          <p:cNvPr id="18" name="Text Placeholder 17"/>
          <p:cNvSpPr>
            <a:spLocks noGrp="1"/>
          </p:cNvSpPr>
          <p:nvPr>
            <p:ph type="body" sz="quarter" idx="15"/>
          </p:nvPr>
        </p:nvSpPr>
        <p:spPr/>
        <p:txBody>
          <a:bodyPr/>
          <a:lstStyle/>
          <a:p>
            <a:r>
              <a:rPr lang="en-US" dirty="0"/>
              <a:t>School of Graduate Studies</a:t>
            </a:r>
          </a:p>
        </p:txBody>
      </p:sp>
      <p:sp>
        <p:nvSpPr>
          <p:cNvPr id="19" name="Text Placeholder 18"/>
          <p:cNvSpPr>
            <a:spLocks noGrp="1"/>
          </p:cNvSpPr>
          <p:nvPr>
            <p:ph type="body" sz="quarter" idx="16"/>
          </p:nvPr>
        </p:nvSpPr>
        <p:spPr/>
        <p:txBody>
          <a:bodyPr/>
          <a:lstStyle/>
          <a:p>
            <a:r>
              <a:rPr lang="en-US" dirty="0"/>
              <a:t>www.mun.ca/sgs/</a:t>
            </a:r>
            <a:endParaRPr lang="en-CA" dirty="0"/>
          </a:p>
        </p:txBody>
      </p:sp>
    </p:spTree>
    <p:extLst>
      <p:ext uri="{BB962C8B-B14F-4D97-AF65-F5344CB8AC3E}">
        <p14:creationId xmlns:p14="http://schemas.microsoft.com/office/powerpoint/2010/main" val="321365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Canadian Common CV (CCV)</a:t>
            </a:r>
          </a:p>
        </p:txBody>
      </p:sp>
      <p:sp>
        <p:nvSpPr>
          <p:cNvPr id="10" name="Content Placeholder 9"/>
          <p:cNvSpPr>
            <a:spLocks noGrp="1"/>
          </p:cNvSpPr>
          <p:nvPr>
            <p:ph sz="half" idx="15"/>
          </p:nvPr>
        </p:nvSpPr>
        <p:spPr>
          <a:xfrm>
            <a:off x="2057733" y="1214077"/>
            <a:ext cx="8155860" cy="4804420"/>
          </a:xfrm>
        </p:spPr>
        <p:txBody>
          <a:bodyPr>
            <a:normAutofit lnSpcReduction="10000"/>
          </a:bodyPr>
          <a:lstStyle/>
          <a:p>
            <a:pPr marL="361897" lvl="1" indent="-361897">
              <a:lnSpc>
                <a:spcPct val="120000"/>
              </a:lnSpc>
              <a:spcAft>
                <a:spcPts val="0"/>
              </a:spcAft>
              <a:buFont typeface="Arial" panose="020B0604020202020204" pitchFamily="34" charset="0"/>
              <a:buChar char="•"/>
            </a:pPr>
            <a:r>
              <a:rPr lang="en-US" sz="1689" dirty="0"/>
              <a:t>Personal Information (contact info, </a:t>
            </a:r>
            <a:r>
              <a:rPr lang="en-US" sz="1689" u="sng" dirty="0"/>
              <a:t>language skills</a:t>
            </a:r>
            <a:r>
              <a:rPr lang="en-US" sz="1689" dirty="0"/>
              <a:t>)</a:t>
            </a:r>
            <a:endParaRPr lang="en-US" sz="1689" u="sng" dirty="0"/>
          </a:p>
          <a:p>
            <a:pPr marL="361897" lvl="1" indent="-361897">
              <a:lnSpc>
                <a:spcPct val="120000"/>
              </a:lnSpc>
              <a:spcAft>
                <a:spcPts val="0"/>
              </a:spcAft>
              <a:buFont typeface="Arial" panose="020B0604020202020204" pitchFamily="34" charset="0"/>
              <a:buChar char="•"/>
            </a:pPr>
            <a:r>
              <a:rPr lang="en-US" sz="1689" dirty="0"/>
              <a:t>User profile</a:t>
            </a:r>
          </a:p>
          <a:p>
            <a:pPr marL="1053298" lvl="2" indent="-361897">
              <a:lnSpc>
                <a:spcPct val="120000"/>
              </a:lnSpc>
              <a:spcAft>
                <a:spcPts val="0"/>
              </a:spcAft>
              <a:buFont typeface="Arial" panose="020B0604020202020204" pitchFamily="34" charset="0"/>
              <a:buChar char="•"/>
            </a:pPr>
            <a:r>
              <a:rPr lang="en-US" sz="1689" dirty="0"/>
              <a:t>Research specialization keywords (0-10), research disciplines (1-10), areas of research (1-10), fields of application (1-10)</a:t>
            </a:r>
          </a:p>
          <a:p>
            <a:pPr marL="361897" lvl="1" indent="-361897">
              <a:lnSpc>
                <a:spcPct val="120000"/>
              </a:lnSpc>
              <a:spcAft>
                <a:spcPts val="0"/>
              </a:spcAft>
              <a:buFont typeface="Arial" panose="020B0604020202020204" pitchFamily="34" charset="0"/>
              <a:buChar char="•"/>
            </a:pPr>
            <a:r>
              <a:rPr lang="en-US" sz="1689" dirty="0"/>
              <a:t>Education (degrees; credentials)</a:t>
            </a:r>
          </a:p>
          <a:p>
            <a:pPr marL="1053298" lvl="2" indent="-361897">
              <a:lnSpc>
                <a:spcPct val="120000"/>
              </a:lnSpc>
              <a:spcAft>
                <a:spcPts val="0"/>
              </a:spcAft>
              <a:buFont typeface="Arial" panose="020B0604020202020204" pitchFamily="34" charset="0"/>
              <a:buChar char="•"/>
            </a:pPr>
            <a:r>
              <a:rPr lang="en-US" sz="1689" b="1" dirty="0"/>
              <a:t>Max of 20 </a:t>
            </a:r>
            <a:r>
              <a:rPr lang="en-US" sz="1689" dirty="0"/>
              <a:t>credentials: Any designation earned to ensure qualification to perform a job or task such as a certification, an accreditation, a designation, certificates or diplomas gained from seminars, etc.</a:t>
            </a:r>
          </a:p>
          <a:p>
            <a:pPr marL="361897" lvl="1" indent="-361897">
              <a:lnSpc>
                <a:spcPct val="120000"/>
              </a:lnSpc>
              <a:spcAft>
                <a:spcPts val="0"/>
              </a:spcAft>
              <a:buFont typeface="Arial" panose="020B0604020202020204" pitchFamily="34" charset="0"/>
              <a:buChar char="•"/>
            </a:pPr>
            <a:r>
              <a:rPr lang="en-US" sz="1689" dirty="0"/>
              <a:t>Recognitions (include ALL, monetary or not, do not duplicate to research funding)</a:t>
            </a:r>
          </a:p>
          <a:p>
            <a:pPr marL="1053298" lvl="2" indent="-361897">
              <a:lnSpc>
                <a:spcPct val="120000"/>
              </a:lnSpc>
              <a:spcAft>
                <a:spcPts val="0"/>
              </a:spcAft>
              <a:buFont typeface="Arial" panose="020B0604020202020204" pitchFamily="34" charset="0"/>
              <a:buChar char="•"/>
            </a:pPr>
            <a:r>
              <a:rPr lang="en-US" sz="1689" dirty="0"/>
              <a:t>Training awards, prizes, acknowledgements, top-up awards, etc.</a:t>
            </a:r>
          </a:p>
          <a:p>
            <a:pPr marL="361897" lvl="1" indent="-361897">
              <a:lnSpc>
                <a:spcPct val="120000"/>
              </a:lnSpc>
              <a:spcAft>
                <a:spcPts val="0"/>
              </a:spcAft>
              <a:buFont typeface="Arial" panose="020B0604020202020204" pitchFamily="34" charset="0"/>
              <a:buChar char="•"/>
            </a:pPr>
            <a:r>
              <a:rPr lang="en-US" sz="1689" dirty="0"/>
              <a:t>Employment (academic and non-academic; affiliation)</a:t>
            </a:r>
          </a:p>
          <a:p>
            <a:pPr marL="1053298" lvl="2" indent="-361897">
              <a:lnSpc>
                <a:spcPct val="120000"/>
              </a:lnSpc>
              <a:spcAft>
                <a:spcPts val="0"/>
              </a:spcAft>
              <a:buFont typeface="Arial" panose="020B0604020202020204" pitchFamily="34" charset="0"/>
              <a:buChar char="•"/>
            </a:pPr>
            <a:r>
              <a:rPr lang="en-US" sz="1689" dirty="0"/>
              <a:t>Any work for compensation; don’t list grant-funded work if you were formally part of the grant (PI, co-PI, CL, KU, </a:t>
            </a:r>
            <a:r>
              <a:rPr lang="en-US" sz="1689" dirty="0" err="1"/>
              <a:t>etc</a:t>
            </a:r>
            <a:r>
              <a:rPr lang="en-US" sz="1689" dirty="0"/>
              <a:t>)</a:t>
            </a:r>
          </a:p>
          <a:p>
            <a:pPr marL="1053298" lvl="2" indent="-361897">
              <a:lnSpc>
                <a:spcPct val="120000"/>
              </a:lnSpc>
              <a:spcAft>
                <a:spcPts val="0"/>
              </a:spcAft>
              <a:buFont typeface="Arial" panose="020B0604020202020204" pitchFamily="34" charset="0"/>
              <a:buChar char="•"/>
            </a:pPr>
            <a:r>
              <a:rPr lang="en-US" sz="1689" dirty="0"/>
              <a:t>Affiliation: Primary at time of application is required</a:t>
            </a:r>
          </a:p>
          <a:p>
            <a:pPr marL="361897" lvl="1" indent="-361897">
              <a:lnSpc>
                <a:spcPct val="120000"/>
              </a:lnSpc>
              <a:spcAft>
                <a:spcPts val="0"/>
              </a:spcAft>
              <a:buFont typeface="Arial" panose="020B0604020202020204" pitchFamily="34" charset="0"/>
              <a:buChar char="•"/>
            </a:pPr>
            <a:r>
              <a:rPr lang="en-US" sz="1689" dirty="0"/>
              <a:t>Research Funding (do not duplicate to recognitions)</a:t>
            </a:r>
          </a:p>
          <a:p>
            <a:pPr marL="1053298" lvl="2" indent="-361897">
              <a:lnSpc>
                <a:spcPct val="120000"/>
              </a:lnSpc>
              <a:spcAft>
                <a:spcPts val="0"/>
              </a:spcAft>
              <a:buFont typeface="Arial" panose="020B0604020202020204" pitchFamily="34" charset="0"/>
              <a:buChar char="•"/>
            </a:pPr>
            <a:r>
              <a:rPr lang="en-US" sz="1689" dirty="0"/>
              <a:t>Research funding you were formally part of (PI, co-PI, Cl, KU, etc.)</a:t>
            </a:r>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spTree>
    <p:extLst>
      <p:ext uri="{BB962C8B-B14F-4D97-AF65-F5344CB8AC3E}">
        <p14:creationId xmlns:p14="http://schemas.microsoft.com/office/powerpoint/2010/main" val="1163468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Canadian Common CV (CCV)</a:t>
            </a:r>
          </a:p>
        </p:txBody>
      </p:sp>
      <p:sp>
        <p:nvSpPr>
          <p:cNvPr id="10" name="Content Placeholder 9"/>
          <p:cNvSpPr>
            <a:spLocks noGrp="1"/>
          </p:cNvSpPr>
          <p:nvPr>
            <p:ph sz="half" idx="15"/>
          </p:nvPr>
        </p:nvSpPr>
        <p:spPr>
          <a:xfrm>
            <a:off x="2057733" y="1214077"/>
            <a:ext cx="8155860" cy="4804420"/>
          </a:xfrm>
        </p:spPr>
        <p:txBody>
          <a:bodyPr/>
          <a:lstStyle/>
          <a:p>
            <a:pPr marL="361897" lvl="1" indent="-361897">
              <a:lnSpc>
                <a:spcPct val="120000"/>
              </a:lnSpc>
              <a:spcAft>
                <a:spcPts val="0"/>
              </a:spcAft>
              <a:buFont typeface="Arial" panose="020B0604020202020204" pitchFamily="34" charset="0"/>
              <a:buChar char="•"/>
            </a:pPr>
            <a:r>
              <a:rPr lang="en-US" sz="1689" dirty="0"/>
              <a:t>Contributions &gt; Publications </a:t>
            </a:r>
            <a:r>
              <a:rPr lang="en-US" sz="1689" b="1" dirty="0"/>
              <a:t>(limited to 20)</a:t>
            </a:r>
          </a:p>
          <a:p>
            <a:pPr marL="1053298" lvl="2" indent="-361897">
              <a:lnSpc>
                <a:spcPct val="120000"/>
              </a:lnSpc>
              <a:spcAft>
                <a:spcPts val="0"/>
              </a:spcAft>
              <a:buFont typeface="Arial" panose="020B0604020202020204" pitchFamily="34" charset="0"/>
              <a:buChar char="•"/>
            </a:pPr>
            <a:r>
              <a:rPr lang="en-US" sz="1689" dirty="0"/>
              <a:t>Journal articles, journal issues, books, book chapters, book reviews, translations, thesis/dissertation, litigations, news articles, newsletter articles, encyclopedias entries, magazine entries, dictionary entries, reports, working papers (not under review but shared for comment), manuals, online resources, tests, clinical care guidelines, conference publications</a:t>
            </a:r>
          </a:p>
          <a:p>
            <a:pPr marL="1053298" lvl="2" indent="-361897">
              <a:lnSpc>
                <a:spcPct val="120000"/>
              </a:lnSpc>
              <a:spcAft>
                <a:spcPts val="0"/>
              </a:spcAft>
              <a:buFont typeface="Arial" panose="020B0604020202020204" pitchFamily="34" charset="0"/>
              <a:buChar char="•"/>
            </a:pPr>
            <a:r>
              <a:rPr lang="en-US" sz="1689" b="1" dirty="0"/>
              <a:t>Other limitations</a:t>
            </a:r>
          </a:p>
          <a:p>
            <a:pPr marL="1303499" lvl="3" indent="-361897">
              <a:lnSpc>
                <a:spcPct val="120000"/>
              </a:lnSpc>
              <a:spcAft>
                <a:spcPts val="0"/>
              </a:spcAft>
            </a:pPr>
            <a:r>
              <a:rPr lang="en-US" sz="1689" dirty="0"/>
              <a:t>Only include if accepted or in press; not it they’re in preparation or submitted (unless available in a recognized scientific public archive)</a:t>
            </a:r>
          </a:p>
          <a:p>
            <a:pPr marL="1303499" lvl="3" indent="-361897">
              <a:lnSpc>
                <a:spcPct val="120000"/>
              </a:lnSpc>
              <a:spcAft>
                <a:spcPts val="0"/>
              </a:spcAft>
            </a:pPr>
            <a:r>
              <a:rPr lang="en-US" sz="1689" dirty="0"/>
              <a:t>Journal articles must indicate if original research or review/editorial letter (</a:t>
            </a:r>
            <a:r>
              <a:rPr lang="en-US" sz="1689" dirty="0" err="1"/>
              <a:t>eg</a:t>
            </a:r>
            <a:r>
              <a:rPr lang="en-US" sz="1689" dirty="0"/>
              <a:t>. “Original Research: Title XXXX…”)</a:t>
            </a:r>
          </a:p>
          <a:p>
            <a:pPr marL="1303499" lvl="3" indent="-361897">
              <a:lnSpc>
                <a:spcPct val="120000"/>
              </a:lnSpc>
              <a:spcAft>
                <a:spcPts val="0"/>
              </a:spcAft>
            </a:pPr>
            <a:r>
              <a:rPr lang="en-US" sz="1689" dirty="0"/>
              <a:t>Poster abstracts in conference journals go under conference publications</a:t>
            </a:r>
          </a:p>
          <a:p>
            <a:pPr marL="361897" lvl="1" indent="-361897">
              <a:lnSpc>
                <a:spcPct val="120000"/>
              </a:lnSpc>
              <a:spcAft>
                <a:spcPts val="0"/>
              </a:spcAft>
              <a:buFont typeface="Arial" panose="020B0604020202020204" pitchFamily="34" charset="0"/>
              <a:buChar char="•"/>
            </a:pPr>
            <a:r>
              <a:rPr lang="en-US" sz="1689" dirty="0"/>
              <a:t>Contributions &gt; Presentations </a:t>
            </a:r>
            <a:r>
              <a:rPr lang="en-US" sz="1689" b="1" dirty="0"/>
              <a:t>(limited to 10)</a:t>
            </a:r>
          </a:p>
          <a:p>
            <a:pPr marL="1053298" lvl="2" indent="-361897">
              <a:lnSpc>
                <a:spcPct val="120000"/>
              </a:lnSpc>
              <a:spcAft>
                <a:spcPts val="0"/>
              </a:spcAft>
              <a:buFont typeface="Arial" panose="020B0604020202020204" pitchFamily="34" charset="0"/>
              <a:buChar char="•"/>
            </a:pPr>
            <a:r>
              <a:rPr lang="en-US" sz="1689" dirty="0"/>
              <a:t>Only include if you were the presenter; conference posters can go here</a:t>
            </a:r>
          </a:p>
          <a:p>
            <a:pPr marL="1053298" lvl="2" indent="-361897">
              <a:lnSpc>
                <a:spcPct val="120000"/>
              </a:lnSpc>
              <a:spcAft>
                <a:spcPts val="0"/>
              </a:spcAft>
              <a:buFont typeface="Arial" panose="020B0604020202020204" pitchFamily="34" charset="0"/>
              <a:buChar char="•"/>
            </a:pPr>
            <a:r>
              <a:rPr lang="en-US" sz="1689" dirty="0"/>
              <a:t>Indicate the type of presentation (</a:t>
            </a:r>
            <a:r>
              <a:rPr lang="en-US" sz="1689" dirty="0" err="1"/>
              <a:t>eg</a:t>
            </a:r>
            <a:r>
              <a:rPr lang="en-US" sz="1689" dirty="0"/>
              <a:t>. Poster Presentation: Title XXXX…)</a:t>
            </a:r>
          </a:p>
          <a:p>
            <a:pPr marL="1303499" lvl="3" indent="-361897">
              <a:lnSpc>
                <a:spcPct val="120000"/>
              </a:lnSpc>
              <a:spcAft>
                <a:spcPts val="0"/>
              </a:spcAft>
            </a:pPr>
            <a:endParaRPr lang="en-US" sz="1689" b="1" dirty="0"/>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spTree>
    <p:extLst>
      <p:ext uri="{BB962C8B-B14F-4D97-AF65-F5344CB8AC3E}">
        <p14:creationId xmlns:p14="http://schemas.microsoft.com/office/powerpoint/2010/main" val="2869402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Canadian Common CV (CCV)</a:t>
            </a:r>
          </a:p>
        </p:txBody>
      </p:sp>
      <p:sp>
        <p:nvSpPr>
          <p:cNvPr id="10" name="Content Placeholder 9"/>
          <p:cNvSpPr>
            <a:spLocks noGrp="1"/>
          </p:cNvSpPr>
          <p:nvPr>
            <p:ph sz="half" idx="15"/>
          </p:nvPr>
        </p:nvSpPr>
        <p:spPr>
          <a:xfrm>
            <a:off x="2057733" y="1214077"/>
            <a:ext cx="8155860" cy="4804420"/>
          </a:xfrm>
        </p:spPr>
        <p:txBody>
          <a:bodyPr>
            <a:normAutofit lnSpcReduction="10000"/>
          </a:bodyPr>
          <a:lstStyle/>
          <a:p>
            <a:pPr marL="361897" lvl="1" indent="-361897">
              <a:lnSpc>
                <a:spcPct val="120000"/>
              </a:lnSpc>
              <a:spcAft>
                <a:spcPts val="0"/>
              </a:spcAft>
              <a:buFont typeface="Arial" panose="020B0604020202020204" pitchFamily="34" charset="0"/>
              <a:buChar char="•"/>
            </a:pPr>
            <a:r>
              <a:rPr lang="en-US" sz="1689" dirty="0"/>
              <a:t>Contributions &gt; Artistic contributions </a:t>
            </a:r>
            <a:r>
              <a:rPr lang="en-US" sz="1689" b="1" dirty="0"/>
              <a:t>(limited to 10)</a:t>
            </a:r>
          </a:p>
          <a:p>
            <a:pPr marL="1053298" lvl="2" indent="-361897">
              <a:lnSpc>
                <a:spcPct val="120000"/>
              </a:lnSpc>
              <a:spcAft>
                <a:spcPts val="0"/>
              </a:spcAft>
              <a:buFont typeface="Arial" panose="020B0604020202020204" pitchFamily="34" charset="0"/>
              <a:buChar char="•"/>
            </a:pPr>
            <a:r>
              <a:rPr lang="en-US" sz="1689" dirty="0"/>
              <a:t>Exhibits (artistic, museum), audio or video recordings, exhibit catalogues, musical compositions, musical performances, radio/TV programs, scripts, fiction, </a:t>
            </a:r>
            <a:r>
              <a:rPr lang="en-US" sz="1689" dirty="0" err="1"/>
              <a:t>thearte</a:t>
            </a:r>
            <a:r>
              <a:rPr lang="en-US" sz="1689" dirty="0"/>
              <a:t> performance and productions, visual artwork, sound/set/light design, choreography, performance art, poetry, other artistic contributions</a:t>
            </a:r>
          </a:p>
          <a:p>
            <a:pPr marL="1303499" lvl="3" indent="-361897">
              <a:lnSpc>
                <a:spcPct val="120000"/>
              </a:lnSpc>
              <a:spcAft>
                <a:spcPts val="0"/>
              </a:spcAft>
            </a:pPr>
            <a:r>
              <a:rPr lang="en-US" sz="1689" b="1" dirty="0"/>
              <a:t>Note:</a:t>
            </a:r>
            <a:r>
              <a:rPr lang="en-US" sz="1689" dirty="0"/>
              <a:t> In the “Description / Contribution Value” textbox, identify the type of review that led to the presentation of this work (e.g. jury review, commissioned work, etc.) and describe the scope and significance of each entry (e.g. in which exhibitions did the work appear? How often was it performed and by whom?).</a:t>
            </a:r>
          </a:p>
          <a:p>
            <a:pPr marL="361897" lvl="1" indent="-361897">
              <a:lnSpc>
                <a:spcPct val="120000"/>
              </a:lnSpc>
              <a:spcAft>
                <a:spcPts val="0"/>
              </a:spcAft>
              <a:buFont typeface="Arial" panose="020B0604020202020204" pitchFamily="34" charset="0"/>
              <a:buChar char="•"/>
            </a:pPr>
            <a:r>
              <a:rPr lang="en-US" sz="1689" dirty="0"/>
              <a:t>Contributions &gt; Interviews / Media relations </a:t>
            </a:r>
            <a:r>
              <a:rPr lang="en-US" sz="1689" b="1" dirty="0"/>
              <a:t>(limited to 10)</a:t>
            </a:r>
          </a:p>
          <a:p>
            <a:pPr marL="1053298" lvl="2" indent="-361897">
              <a:lnSpc>
                <a:spcPct val="120000"/>
              </a:lnSpc>
              <a:spcAft>
                <a:spcPts val="0"/>
              </a:spcAft>
              <a:buFont typeface="Arial" panose="020B0604020202020204" pitchFamily="34" charset="0"/>
              <a:buChar char="•"/>
            </a:pPr>
            <a:r>
              <a:rPr lang="en-US" sz="1689" dirty="0"/>
              <a:t>Broadcast interviews, text interviews</a:t>
            </a:r>
          </a:p>
          <a:p>
            <a:pPr marL="361897" lvl="1" indent="-361897">
              <a:lnSpc>
                <a:spcPct val="120000"/>
              </a:lnSpc>
              <a:spcAft>
                <a:spcPts val="0"/>
              </a:spcAft>
              <a:buFont typeface="Arial" panose="020B0604020202020204" pitchFamily="34" charset="0"/>
              <a:buChar char="•"/>
            </a:pPr>
            <a:r>
              <a:rPr lang="en-US" sz="1689" dirty="0"/>
              <a:t>Contributions &gt; Intellectual property </a:t>
            </a:r>
            <a:r>
              <a:rPr lang="en-US" sz="1689" b="1" dirty="0"/>
              <a:t>(limited to 5)</a:t>
            </a:r>
          </a:p>
          <a:p>
            <a:pPr marL="1053298" lvl="2" indent="-361897">
              <a:lnSpc>
                <a:spcPct val="120000"/>
              </a:lnSpc>
              <a:spcAft>
                <a:spcPts val="0"/>
              </a:spcAft>
              <a:buFont typeface="Arial" panose="020B0604020202020204" pitchFamily="34" charset="0"/>
              <a:buChar char="•"/>
            </a:pPr>
            <a:r>
              <a:rPr lang="en-US" sz="1689" dirty="0"/>
              <a:t>Patents, licenses, disclosures, registered copyrights, trademarks</a:t>
            </a:r>
          </a:p>
          <a:p>
            <a:pPr marL="1303499" lvl="3" indent="-361897">
              <a:lnSpc>
                <a:spcPct val="120000"/>
              </a:lnSpc>
              <a:spcAft>
                <a:spcPts val="0"/>
              </a:spcAft>
            </a:pPr>
            <a:r>
              <a:rPr lang="en-US" sz="1689" b="1" dirty="0"/>
              <a:t>Note: </a:t>
            </a:r>
            <a:r>
              <a:rPr lang="en-US" sz="1689" dirty="0"/>
              <a:t>Include patents and IP rights for technology transfer, products and services. Do not include publications in this section.</a:t>
            </a:r>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spTree>
    <p:extLst>
      <p:ext uri="{BB962C8B-B14F-4D97-AF65-F5344CB8AC3E}">
        <p14:creationId xmlns:p14="http://schemas.microsoft.com/office/powerpoint/2010/main" val="362119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Canadian Common CV (CCV)</a:t>
            </a:r>
          </a:p>
        </p:txBody>
      </p:sp>
      <p:sp>
        <p:nvSpPr>
          <p:cNvPr id="10" name="Content Placeholder 9"/>
          <p:cNvSpPr>
            <a:spLocks noGrp="1"/>
          </p:cNvSpPr>
          <p:nvPr>
            <p:ph sz="half" idx="15"/>
          </p:nvPr>
        </p:nvSpPr>
        <p:spPr>
          <a:xfrm>
            <a:off x="2057733" y="1214077"/>
            <a:ext cx="8155860" cy="4804420"/>
          </a:xfrm>
        </p:spPr>
        <p:txBody>
          <a:bodyPr>
            <a:normAutofit lnSpcReduction="10000"/>
          </a:bodyPr>
          <a:lstStyle/>
          <a:p>
            <a:pPr marL="361897" lvl="1" indent="-361897">
              <a:lnSpc>
                <a:spcPct val="120000"/>
              </a:lnSpc>
              <a:spcAft>
                <a:spcPts val="0"/>
              </a:spcAft>
              <a:buFont typeface="Arial" panose="020B0604020202020204" pitchFamily="34" charset="0"/>
              <a:buChar char="•"/>
            </a:pPr>
            <a:r>
              <a:rPr lang="en-US" sz="1689" dirty="0"/>
              <a:t>Activities </a:t>
            </a:r>
            <a:r>
              <a:rPr lang="en-US" sz="1689" b="1" dirty="0"/>
              <a:t>(limited to 5 for each subsection) – </a:t>
            </a:r>
            <a:r>
              <a:rPr lang="en-US" sz="1689" b="1" i="1" dirty="0"/>
              <a:t>must define your role</a:t>
            </a:r>
            <a:endParaRPr lang="en-US" sz="1689" b="1" dirty="0"/>
          </a:p>
          <a:p>
            <a:pPr marL="1053298" lvl="2" indent="-361897">
              <a:lnSpc>
                <a:spcPct val="120000"/>
              </a:lnSpc>
              <a:spcAft>
                <a:spcPts val="0"/>
              </a:spcAft>
              <a:buFont typeface="Arial" panose="020B0604020202020204" pitchFamily="34" charset="0"/>
              <a:buChar char="•"/>
            </a:pPr>
            <a:r>
              <a:rPr lang="en-US" sz="1689" dirty="0"/>
              <a:t>Teaching (courses taught , courses developed, program development)</a:t>
            </a:r>
          </a:p>
          <a:p>
            <a:pPr marL="1053298" lvl="2" indent="-361897">
              <a:lnSpc>
                <a:spcPct val="120000"/>
              </a:lnSpc>
              <a:spcAft>
                <a:spcPts val="0"/>
              </a:spcAft>
              <a:buFont typeface="Arial" panose="020B0604020202020204" pitchFamily="34" charset="0"/>
              <a:buChar char="•"/>
            </a:pPr>
            <a:r>
              <a:rPr lang="en-US" sz="1689" dirty="0"/>
              <a:t>Supervisory activities (students, postdocs, staff)</a:t>
            </a:r>
          </a:p>
          <a:p>
            <a:pPr marL="1303499" lvl="3" indent="-361897">
              <a:lnSpc>
                <a:spcPct val="120000"/>
              </a:lnSpc>
              <a:spcAft>
                <a:spcPts val="0"/>
              </a:spcAft>
            </a:pPr>
            <a:r>
              <a:rPr lang="en-US" sz="1689" b="1" dirty="0"/>
              <a:t>Limitation: </a:t>
            </a:r>
            <a:r>
              <a:rPr lang="en-US" sz="1689" dirty="0"/>
              <a:t>Only if done in an official capacity (</a:t>
            </a:r>
            <a:r>
              <a:rPr lang="en-US" sz="1689" dirty="0" err="1"/>
              <a:t>eg</a:t>
            </a:r>
            <a:r>
              <a:rPr lang="en-US" sz="1689" dirty="0"/>
              <a:t>. “</a:t>
            </a:r>
            <a:r>
              <a:rPr lang="en-US" sz="1689" dirty="0" err="1"/>
              <a:t>Honours</a:t>
            </a:r>
            <a:r>
              <a:rPr lang="en-US" sz="1689" dirty="0"/>
              <a:t> thesis supervisor” or “Laboratory coordinator”), otherwise put under “mentoring”</a:t>
            </a:r>
            <a:endParaRPr lang="en-US" sz="1689" b="1" dirty="0"/>
          </a:p>
          <a:p>
            <a:pPr marL="1053298" lvl="2" indent="-361897">
              <a:lnSpc>
                <a:spcPct val="120000"/>
              </a:lnSpc>
              <a:spcAft>
                <a:spcPts val="0"/>
              </a:spcAft>
              <a:buFont typeface="Arial" panose="020B0604020202020204" pitchFamily="34" charset="0"/>
              <a:buChar char="•"/>
            </a:pPr>
            <a:r>
              <a:rPr lang="en-US" sz="1689" dirty="0"/>
              <a:t>Admin (event admin, editorial activities)</a:t>
            </a:r>
          </a:p>
          <a:p>
            <a:pPr marL="1053298" lvl="2" indent="-361897">
              <a:lnSpc>
                <a:spcPct val="120000"/>
              </a:lnSpc>
              <a:spcAft>
                <a:spcPts val="0"/>
              </a:spcAft>
              <a:buFont typeface="Arial" panose="020B0604020202020204" pitchFamily="34" charset="0"/>
              <a:buChar char="•"/>
            </a:pPr>
            <a:r>
              <a:rPr lang="en-US" sz="1689" dirty="0"/>
              <a:t>Advisory (mentoring, expert witness)</a:t>
            </a:r>
          </a:p>
          <a:p>
            <a:pPr marL="1053298" lvl="2" indent="-361897">
              <a:lnSpc>
                <a:spcPct val="120000"/>
              </a:lnSpc>
              <a:spcAft>
                <a:spcPts val="0"/>
              </a:spcAft>
              <a:buFont typeface="Arial" panose="020B0604020202020204" pitchFamily="34" charset="0"/>
              <a:buChar char="•"/>
            </a:pPr>
            <a:r>
              <a:rPr lang="en-US" sz="1689" dirty="0"/>
              <a:t>Assessment/Review (journals, conferences, grad student examinations, funding adjudication, P&amp;T, organizational review)</a:t>
            </a:r>
          </a:p>
          <a:p>
            <a:pPr marL="1053298" lvl="2" indent="-361897">
              <a:lnSpc>
                <a:spcPct val="120000"/>
              </a:lnSpc>
              <a:spcAft>
                <a:spcPts val="0"/>
              </a:spcAft>
              <a:buFont typeface="Arial" panose="020B0604020202020204" pitchFamily="34" charset="0"/>
              <a:buChar char="•"/>
            </a:pPr>
            <a:r>
              <a:rPr lang="en-US" sz="1689" dirty="0"/>
              <a:t>Participation (events)</a:t>
            </a:r>
          </a:p>
          <a:p>
            <a:pPr marL="1053298" lvl="2" indent="-361897">
              <a:lnSpc>
                <a:spcPct val="120000"/>
              </a:lnSpc>
              <a:spcAft>
                <a:spcPts val="0"/>
              </a:spcAft>
              <a:buFont typeface="Arial" panose="020B0604020202020204" pitchFamily="34" charset="0"/>
              <a:buChar char="•"/>
            </a:pPr>
            <a:r>
              <a:rPr lang="en-US" sz="1689" dirty="0"/>
              <a:t>Community and volunteer activities</a:t>
            </a:r>
          </a:p>
          <a:p>
            <a:pPr marL="1053298" lvl="2" indent="-361897">
              <a:lnSpc>
                <a:spcPct val="120000"/>
              </a:lnSpc>
              <a:spcAft>
                <a:spcPts val="0"/>
              </a:spcAft>
              <a:buFont typeface="Arial" panose="020B0604020202020204" pitchFamily="34" charset="0"/>
              <a:buChar char="•"/>
            </a:pPr>
            <a:r>
              <a:rPr lang="en-US" sz="1689" dirty="0"/>
              <a:t>Knowledge and technology translation</a:t>
            </a:r>
          </a:p>
          <a:p>
            <a:pPr marL="1053298" lvl="2" indent="-361897">
              <a:lnSpc>
                <a:spcPct val="120000"/>
              </a:lnSpc>
              <a:spcAft>
                <a:spcPts val="0"/>
              </a:spcAft>
              <a:buFont typeface="Arial" panose="020B0604020202020204" pitchFamily="34" charset="0"/>
              <a:buChar char="•"/>
            </a:pPr>
            <a:r>
              <a:rPr lang="en-US" sz="1689" dirty="0"/>
              <a:t>International collaboration activities</a:t>
            </a:r>
          </a:p>
          <a:p>
            <a:pPr marL="361897" lvl="1" indent="-361897">
              <a:lnSpc>
                <a:spcPct val="120000"/>
              </a:lnSpc>
              <a:spcAft>
                <a:spcPts val="0"/>
              </a:spcAft>
              <a:buFont typeface="Arial" panose="020B0604020202020204" pitchFamily="34" charset="0"/>
              <a:buChar char="•"/>
            </a:pPr>
            <a:r>
              <a:rPr lang="en-US" sz="1689" dirty="0"/>
              <a:t>Memberships </a:t>
            </a:r>
            <a:r>
              <a:rPr lang="en-US" sz="1689" b="1" dirty="0"/>
              <a:t>(limited to 5 for each subsection)</a:t>
            </a:r>
          </a:p>
          <a:p>
            <a:pPr marL="1053298" lvl="2" indent="-361897">
              <a:lnSpc>
                <a:spcPct val="120000"/>
              </a:lnSpc>
              <a:spcAft>
                <a:spcPts val="0"/>
              </a:spcAft>
              <a:buFont typeface="Arial" panose="020B0604020202020204" pitchFamily="34" charset="0"/>
              <a:buChar char="•"/>
            </a:pPr>
            <a:r>
              <a:rPr lang="en-US" sz="1689" dirty="0"/>
              <a:t>Committees</a:t>
            </a:r>
          </a:p>
          <a:p>
            <a:pPr marL="1053298" lvl="2" indent="-361897">
              <a:lnSpc>
                <a:spcPct val="120000"/>
              </a:lnSpc>
              <a:spcAft>
                <a:spcPts val="0"/>
              </a:spcAft>
              <a:buFont typeface="Arial" panose="020B0604020202020204" pitchFamily="34" charset="0"/>
              <a:buChar char="•"/>
            </a:pPr>
            <a:r>
              <a:rPr lang="en-US" sz="1689" dirty="0"/>
              <a:t>Other</a:t>
            </a:r>
          </a:p>
          <a:p>
            <a:pPr marL="361897" lvl="1" indent="-361897">
              <a:lnSpc>
                <a:spcPct val="120000"/>
              </a:lnSpc>
              <a:spcAft>
                <a:spcPts val="0"/>
              </a:spcAft>
              <a:buFont typeface="Arial" panose="020B0604020202020204" pitchFamily="34" charset="0"/>
              <a:buChar char="•"/>
            </a:pPr>
            <a:endParaRPr lang="en-US" sz="1689" dirty="0"/>
          </a:p>
          <a:p>
            <a:pPr marL="361897" lvl="1" indent="-361897">
              <a:lnSpc>
                <a:spcPct val="120000"/>
              </a:lnSpc>
              <a:spcAft>
                <a:spcPts val="0"/>
              </a:spcAft>
              <a:buFont typeface="Arial" panose="020B0604020202020204" pitchFamily="34" charset="0"/>
              <a:buChar char="•"/>
            </a:pPr>
            <a:endParaRPr lang="en-US" sz="1689" dirty="0"/>
          </a:p>
          <a:p>
            <a:pPr marL="1053298" lvl="2" indent="-361897">
              <a:lnSpc>
                <a:spcPct val="120000"/>
              </a:lnSpc>
              <a:spcAft>
                <a:spcPts val="0"/>
              </a:spcAft>
              <a:buFont typeface="Arial" panose="020B0604020202020204" pitchFamily="34" charset="0"/>
              <a:buChar char="•"/>
            </a:pPr>
            <a:endParaRPr lang="en-US" sz="1689" dirty="0"/>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spTree>
    <p:extLst>
      <p:ext uri="{BB962C8B-B14F-4D97-AF65-F5344CB8AC3E}">
        <p14:creationId xmlns:p14="http://schemas.microsoft.com/office/powerpoint/2010/main" val="867176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Canadian Common CV (CCV):</a:t>
            </a:r>
            <a:br>
              <a:rPr lang="en-US" dirty="0"/>
            </a:br>
            <a:r>
              <a:rPr lang="en-US" dirty="0"/>
              <a:t>Panel discussion</a:t>
            </a:r>
          </a:p>
        </p:txBody>
      </p:sp>
      <p:sp>
        <p:nvSpPr>
          <p:cNvPr id="10" name="Content Placeholder 9"/>
          <p:cNvSpPr>
            <a:spLocks noGrp="1"/>
          </p:cNvSpPr>
          <p:nvPr>
            <p:ph sz="half" idx="15"/>
          </p:nvPr>
        </p:nvSpPr>
        <p:spPr>
          <a:xfrm>
            <a:off x="2057733" y="1580038"/>
            <a:ext cx="4283914" cy="4327084"/>
          </a:xfrm>
        </p:spPr>
        <p:txBody>
          <a:bodyPr/>
          <a:lstStyle/>
          <a:p>
            <a:pPr lvl="1">
              <a:lnSpc>
                <a:spcPct val="120000"/>
              </a:lnSpc>
              <a:spcAft>
                <a:spcPts val="0"/>
              </a:spcAft>
            </a:pPr>
            <a:r>
              <a:rPr lang="en-US" sz="1689" dirty="0"/>
              <a:t>Personal Information </a:t>
            </a:r>
          </a:p>
          <a:p>
            <a:pPr lvl="1">
              <a:lnSpc>
                <a:spcPct val="120000"/>
              </a:lnSpc>
              <a:spcAft>
                <a:spcPts val="0"/>
              </a:spcAft>
            </a:pPr>
            <a:r>
              <a:rPr lang="en-US" sz="1689" dirty="0"/>
              <a:t>User profile </a:t>
            </a:r>
            <a:r>
              <a:rPr lang="en-US" sz="1689" b="1" dirty="0"/>
              <a:t>(max 10 per section)</a:t>
            </a:r>
            <a:endParaRPr lang="en-US" sz="1689" dirty="0"/>
          </a:p>
          <a:p>
            <a:pPr lvl="1">
              <a:lnSpc>
                <a:spcPct val="120000"/>
              </a:lnSpc>
              <a:spcAft>
                <a:spcPts val="0"/>
              </a:spcAft>
            </a:pPr>
            <a:r>
              <a:rPr lang="en-US" sz="1689" dirty="0"/>
              <a:t>Education </a:t>
            </a:r>
            <a:r>
              <a:rPr lang="en-US" sz="1689" b="1" dirty="0"/>
              <a:t>(max 20 credentials)</a:t>
            </a:r>
            <a:r>
              <a:rPr lang="en-US" sz="1689" dirty="0"/>
              <a:t> </a:t>
            </a:r>
          </a:p>
          <a:p>
            <a:pPr lvl="1">
              <a:lnSpc>
                <a:spcPct val="120000"/>
              </a:lnSpc>
              <a:spcAft>
                <a:spcPts val="0"/>
              </a:spcAft>
            </a:pPr>
            <a:r>
              <a:rPr lang="en-US" sz="1689" dirty="0"/>
              <a:t>Recognitions </a:t>
            </a:r>
          </a:p>
          <a:p>
            <a:pPr lvl="1">
              <a:lnSpc>
                <a:spcPct val="120000"/>
              </a:lnSpc>
              <a:spcAft>
                <a:spcPts val="0"/>
              </a:spcAft>
            </a:pPr>
            <a:r>
              <a:rPr lang="en-US" sz="1689" dirty="0"/>
              <a:t>Employment</a:t>
            </a:r>
          </a:p>
          <a:p>
            <a:pPr lvl="1">
              <a:lnSpc>
                <a:spcPct val="120000"/>
              </a:lnSpc>
              <a:spcAft>
                <a:spcPts val="0"/>
              </a:spcAft>
            </a:pPr>
            <a:r>
              <a:rPr lang="en-US" sz="1689" dirty="0"/>
              <a:t>Research Funding </a:t>
            </a:r>
          </a:p>
          <a:p>
            <a:pPr lvl="1">
              <a:lnSpc>
                <a:spcPct val="120000"/>
              </a:lnSpc>
              <a:spcAft>
                <a:spcPts val="0"/>
              </a:spcAft>
            </a:pPr>
            <a:r>
              <a:rPr lang="en-US" sz="1689" dirty="0"/>
              <a:t>Contributions</a:t>
            </a:r>
          </a:p>
          <a:p>
            <a:pPr marL="361897" lvl="1" indent="-361897">
              <a:lnSpc>
                <a:spcPct val="120000"/>
              </a:lnSpc>
              <a:spcAft>
                <a:spcPts val="0"/>
              </a:spcAft>
              <a:buFont typeface="Arial" panose="020B0604020202020204" pitchFamily="34" charset="0"/>
              <a:buChar char="•"/>
            </a:pPr>
            <a:r>
              <a:rPr lang="en-US" sz="1689" dirty="0"/>
              <a:t>Publications </a:t>
            </a:r>
            <a:r>
              <a:rPr lang="en-US" sz="1689" b="1" dirty="0"/>
              <a:t>(max 20)</a:t>
            </a:r>
          </a:p>
          <a:p>
            <a:pPr marL="361897" lvl="1" indent="-361897">
              <a:lnSpc>
                <a:spcPct val="120000"/>
              </a:lnSpc>
              <a:spcAft>
                <a:spcPts val="0"/>
              </a:spcAft>
              <a:buFont typeface="Arial" panose="020B0604020202020204" pitchFamily="34" charset="0"/>
              <a:buChar char="•"/>
            </a:pPr>
            <a:r>
              <a:rPr lang="en-US" sz="1689" dirty="0"/>
              <a:t>Artistic contributions </a:t>
            </a:r>
            <a:r>
              <a:rPr lang="en-US" sz="1689" b="1" dirty="0"/>
              <a:t>(max 10)</a:t>
            </a:r>
          </a:p>
          <a:p>
            <a:pPr marL="361897" lvl="1" indent="-361897">
              <a:lnSpc>
                <a:spcPct val="120000"/>
              </a:lnSpc>
              <a:spcAft>
                <a:spcPts val="0"/>
              </a:spcAft>
              <a:buFont typeface="Arial" panose="020B0604020202020204" pitchFamily="34" charset="0"/>
              <a:buChar char="•"/>
            </a:pPr>
            <a:r>
              <a:rPr lang="en-US" sz="1689" dirty="0"/>
              <a:t>Presentations </a:t>
            </a:r>
            <a:r>
              <a:rPr lang="en-US" sz="1689" b="1" dirty="0"/>
              <a:t>(max 10)</a:t>
            </a:r>
          </a:p>
          <a:p>
            <a:pPr marL="361897" lvl="1" indent="-361897">
              <a:lnSpc>
                <a:spcPct val="120000"/>
              </a:lnSpc>
              <a:spcAft>
                <a:spcPts val="0"/>
              </a:spcAft>
              <a:buFont typeface="Arial" panose="020B0604020202020204" pitchFamily="34" charset="0"/>
              <a:buChar char="•"/>
            </a:pPr>
            <a:r>
              <a:rPr lang="en-US" sz="1689" dirty="0"/>
              <a:t>Interviews / Media relations </a:t>
            </a:r>
            <a:r>
              <a:rPr lang="en-US" sz="1689" b="1" dirty="0"/>
              <a:t>(max 10)</a:t>
            </a:r>
          </a:p>
          <a:p>
            <a:pPr marL="361897" lvl="1" indent="-361897">
              <a:lnSpc>
                <a:spcPct val="120000"/>
              </a:lnSpc>
              <a:spcAft>
                <a:spcPts val="0"/>
              </a:spcAft>
              <a:buFont typeface="Arial" panose="020B0604020202020204" pitchFamily="34" charset="0"/>
              <a:buChar char="•"/>
            </a:pPr>
            <a:r>
              <a:rPr lang="en-US" sz="1689" dirty="0"/>
              <a:t>Intellectual property </a:t>
            </a:r>
            <a:r>
              <a:rPr lang="en-US" sz="1689" b="1" dirty="0"/>
              <a:t>(max 5)</a:t>
            </a:r>
          </a:p>
          <a:p>
            <a:pPr marL="361897" lvl="1" indent="-361897">
              <a:lnSpc>
                <a:spcPct val="120000"/>
              </a:lnSpc>
              <a:spcAft>
                <a:spcPts val="0"/>
              </a:spcAft>
              <a:buFont typeface="Arial" panose="020B0604020202020204" pitchFamily="34" charset="0"/>
              <a:buChar char="•"/>
            </a:pPr>
            <a:endParaRPr lang="en-US" sz="1689" dirty="0"/>
          </a:p>
          <a:p>
            <a:pPr marL="361897" lvl="1" indent="-361897">
              <a:lnSpc>
                <a:spcPct val="120000"/>
              </a:lnSpc>
              <a:spcAft>
                <a:spcPts val="0"/>
              </a:spcAft>
              <a:buFont typeface="Arial" panose="020B0604020202020204" pitchFamily="34" charset="0"/>
              <a:buChar char="•"/>
            </a:pPr>
            <a:endParaRPr lang="en-US" sz="1689" dirty="0"/>
          </a:p>
          <a:p>
            <a:pPr marL="1053298" lvl="2" indent="-361897">
              <a:lnSpc>
                <a:spcPct val="120000"/>
              </a:lnSpc>
              <a:spcAft>
                <a:spcPts val="0"/>
              </a:spcAft>
              <a:buFont typeface="Arial" panose="020B0604020202020204" pitchFamily="34" charset="0"/>
              <a:buChar char="•"/>
            </a:pPr>
            <a:endParaRPr lang="en-US" sz="1689" dirty="0"/>
          </a:p>
        </p:txBody>
      </p:sp>
      <p:sp>
        <p:nvSpPr>
          <p:cNvPr id="11" name="Text Placeholder 10"/>
          <p:cNvSpPr>
            <a:spLocks noGrp="1"/>
          </p:cNvSpPr>
          <p:nvPr>
            <p:ph type="body" sz="quarter" idx="16"/>
          </p:nvPr>
        </p:nvSpPr>
        <p:spPr>
          <a:xfrm>
            <a:off x="2141481" y="6340858"/>
            <a:ext cx="5405980" cy="274767"/>
          </a:xfrm>
        </p:spPr>
        <p:txBody>
          <a:bodyPr/>
          <a:lstStyle/>
          <a:p>
            <a:r>
              <a:rPr lang="en-US" dirty="0"/>
              <a:t>School of Graduate Studies</a:t>
            </a:r>
          </a:p>
        </p:txBody>
      </p:sp>
      <p:sp>
        <p:nvSpPr>
          <p:cNvPr id="12" name="Text Placeholder 11"/>
          <p:cNvSpPr>
            <a:spLocks noGrp="1"/>
          </p:cNvSpPr>
          <p:nvPr>
            <p:ph type="body" sz="quarter" idx="17"/>
          </p:nvPr>
        </p:nvSpPr>
        <p:spPr>
          <a:xfrm>
            <a:off x="7547461" y="6349793"/>
            <a:ext cx="1535790" cy="326146"/>
          </a:xfrm>
        </p:spPr>
        <p:txBody>
          <a:bodyPr/>
          <a:lstStyle/>
          <a:p>
            <a:r>
              <a:rPr lang="en-US" dirty="0"/>
              <a:t>www.mun.ca/sgs/</a:t>
            </a:r>
          </a:p>
        </p:txBody>
      </p:sp>
      <p:sp>
        <p:nvSpPr>
          <p:cNvPr id="13" name="Content Placeholder 9"/>
          <p:cNvSpPr txBox="1">
            <a:spLocks/>
          </p:cNvSpPr>
          <p:nvPr/>
        </p:nvSpPr>
        <p:spPr>
          <a:xfrm>
            <a:off x="6043046" y="1580038"/>
            <a:ext cx="4791880" cy="4327084"/>
          </a:xfrm>
          <a:prstGeom prst="rect">
            <a:avLst/>
          </a:prstGeom>
        </p:spPr>
        <p:txBody>
          <a:bodyPr anchor="t" anchorCtr="0"/>
          <a:lstStyle>
            <a:lvl1pPr marL="0" marR="0" indent="0" algn="l" defTabSz="649288" rtl="0" eaLnBrk="1" fontAlgn="base" latinLnBrk="0" hangingPunct="1">
              <a:lnSpc>
                <a:spcPts val="4000"/>
              </a:lnSpc>
              <a:spcBef>
                <a:spcPts val="0"/>
              </a:spcBef>
              <a:spcAft>
                <a:spcPts val="1200"/>
              </a:spcAft>
              <a:buClrTx/>
              <a:buSzTx/>
              <a:buFont typeface="Arial" charset="0"/>
              <a:buNone/>
              <a:tabLst/>
              <a:defRPr sz="2800" b="1" i="0" kern="1200" cap="none" spc="-70">
                <a:solidFill>
                  <a:schemeClr val="accent4">
                    <a:lumMod val="50000"/>
                    <a:lumOff val="50000"/>
                  </a:schemeClr>
                </a:solidFill>
                <a:latin typeface="Arial"/>
                <a:ea typeface="ＭＳ Ｐゴシック" charset="0"/>
                <a:cs typeface="Arial"/>
              </a:defRPr>
            </a:lvl1pPr>
            <a:lvl2pPr marL="0" indent="0" algn="l" defTabSz="649288" rtl="0" fontAlgn="base">
              <a:lnSpc>
                <a:spcPts val="4000"/>
              </a:lnSpc>
              <a:spcBef>
                <a:spcPts val="0"/>
              </a:spcBef>
              <a:spcAft>
                <a:spcPts val="600"/>
              </a:spcAft>
              <a:buFontTx/>
              <a:buNone/>
              <a:defRPr sz="2800" b="0" i="0" kern="1200" spc="-70">
                <a:solidFill>
                  <a:srgbClr val="504C4C"/>
                </a:solidFill>
                <a:latin typeface="Arial"/>
                <a:ea typeface="ＭＳ Ｐゴシック" charset="0"/>
                <a:cs typeface="Arial"/>
              </a:defRPr>
            </a:lvl2pPr>
            <a:lvl3pPr marL="982663" indent="-271463" algn="l" defTabSz="649288" rtl="0" fontAlgn="base">
              <a:lnSpc>
                <a:spcPts val="4000"/>
              </a:lnSpc>
              <a:spcBef>
                <a:spcPts val="0"/>
              </a:spcBef>
              <a:spcAft>
                <a:spcPts val="600"/>
              </a:spcAft>
              <a:buSzPct val="92000"/>
              <a:buFont typeface="Arial"/>
              <a:buChar char="•"/>
              <a:defRPr sz="2800" kern="1200" spc="-70">
                <a:solidFill>
                  <a:srgbClr val="504C4C"/>
                </a:solidFill>
                <a:latin typeface="Arial"/>
                <a:ea typeface="ＭＳ Ｐゴシック" charset="0"/>
                <a:cs typeface="Arial"/>
              </a:defRPr>
            </a:lvl3pPr>
            <a:lvl4pPr marL="1338263" indent="-254000" algn="l" defTabSz="649288" rtl="0" fontAlgn="base">
              <a:lnSpc>
                <a:spcPts val="4000"/>
              </a:lnSpc>
              <a:spcBef>
                <a:spcPts val="0"/>
              </a:spcBef>
              <a:spcAft>
                <a:spcPts val="600"/>
              </a:spcAft>
              <a:buFont typeface="Arial" charset="0"/>
              <a:buChar char="–"/>
              <a:defRPr sz="2800" kern="1200" spc="-70">
                <a:solidFill>
                  <a:srgbClr val="504C4C"/>
                </a:solidFill>
                <a:latin typeface="Arial"/>
                <a:ea typeface="ＭＳ Ｐゴシック" charset="0"/>
                <a:cs typeface="Arial"/>
              </a:defRPr>
            </a:lvl4pPr>
            <a:lvl5pPr marL="1795463" indent="-355600" algn="l" defTabSz="649288" rtl="0" fontAlgn="base">
              <a:lnSpc>
                <a:spcPts val="4000"/>
              </a:lnSpc>
              <a:spcBef>
                <a:spcPts val="0"/>
              </a:spcBef>
              <a:spcAft>
                <a:spcPts val="600"/>
              </a:spcAft>
              <a:buFont typeface="Arial" charset="0"/>
              <a:buChar char="»"/>
              <a:defRPr sz="2800" kern="1200" spc="-70">
                <a:solidFill>
                  <a:srgbClr val="504C4C"/>
                </a:solidFill>
                <a:latin typeface="Arial"/>
                <a:ea typeface="ＭＳ Ｐゴシック" charset="0"/>
                <a:cs typeface="Arial"/>
              </a:defRPr>
            </a:lvl5pPr>
            <a:lvl6pPr marL="3575007" indent="-325001" algn="l" defTabSz="650001" rtl="0" eaLnBrk="1" latinLnBrk="0" hangingPunct="1">
              <a:spcBef>
                <a:spcPct val="20000"/>
              </a:spcBef>
              <a:buFont typeface="Arial"/>
              <a:buChar char="•"/>
              <a:defRPr sz="2300" kern="1200">
                <a:solidFill>
                  <a:schemeClr val="tx1"/>
                </a:solidFill>
                <a:latin typeface="+mn-lt"/>
                <a:ea typeface="+mn-ea"/>
                <a:cs typeface="+mn-cs"/>
              </a:defRPr>
            </a:lvl6pPr>
            <a:lvl7pPr marL="4225008" indent="-325001" algn="l" defTabSz="650001" rtl="0" eaLnBrk="1" latinLnBrk="0" hangingPunct="1">
              <a:spcBef>
                <a:spcPct val="20000"/>
              </a:spcBef>
              <a:buFont typeface="Arial"/>
              <a:buChar char="•"/>
              <a:defRPr sz="2300" kern="1200">
                <a:solidFill>
                  <a:schemeClr val="tx1"/>
                </a:solidFill>
                <a:latin typeface="+mn-lt"/>
                <a:ea typeface="+mn-ea"/>
                <a:cs typeface="+mn-cs"/>
              </a:defRPr>
            </a:lvl7pPr>
            <a:lvl8pPr marL="4875009" indent="-325001" algn="l" defTabSz="650001" rtl="0" eaLnBrk="1" latinLnBrk="0" hangingPunct="1">
              <a:spcBef>
                <a:spcPct val="20000"/>
              </a:spcBef>
              <a:buFont typeface="Arial"/>
              <a:buChar char="•"/>
              <a:defRPr sz="2300" kern="1200">
                <a:solidFill>
                  <a:schemeClr val="tx1"/>
                </a:solidFill>
                <a:latin typeface="+mn-lt"/>
                <a:ea typeface="+mn-ea"/>
                <a:cs typeface="+mn-cs"/>
              </a:defRPr>
            </a:lvl8pPr>
            <a:lvl9pPr marL="5525011" indent="-325001" algn="l" defTabSz="650001" rtl="0" eaLnBrk="1" latinLnBrk="0" hangingPunct="1">
              <a:spcBef>
                <a:spcPct val="20000"/>
              </a:spcBef>
              <a:buFont typeface="Arial"/>
              <a:buChar char="•"/>
              <a:defRPr sz="2300" kern="1200">
                <a:solidFill>
                  <a:schemeClr val="tx1"/>
                </a:solidFill>
                <a:latin typeface="+mn-lt"/>
                <a:ea typeface="+mn-ea"/>
                <a:cs typeface="+mn-cs"/>
              </a:defRPr>
            </a:lvl9pPr>
          </a:lstStyle>
          <a:p>
            <a:pPr lvl="1">
              <a:lnSpc>
                <a:spcPct val="120000"/>
              </a:lnSpc>
              <a:spcAft>
                <a:spcPts val="0"/>
              </a:spcAft>
            </a:pPr>
            <a:r>
              <a:rPr lang="en-US" sz="1689" dirty="0"/>
              <a:t>Activities </a:t>
            </a:r>
          </a:p>
          <a:p>
            <a:pPr marL="361897" lvl="1" indent="-361897">
              <a:lnSpc>
                <a:spcPct val="120000"/>
              </a:lnSpc>
              <a:spcAft>
                <a:spcPts val="0"/>
              </a:spcAft>
              <a:buFont typeface="Arial" panose="020B0604020202020204" pitchFamily="34" charset="0"/>
              <a:buChar char="•"/>
            </a:pPr>
            <a:r>
              <a:rPr lang="en-US" sz="1689" dirty="0"/>
              <a:t>Teaching Activities </a:t>
            </a:r>
            <a:r>
              <a:rPr lang="en-US" sz="1689" b="1" dirty="0"/>
              <a:t>(max 5)</a:t>
            </a:r>
          </a:p>
          <a:p>
            <a:pPr marL="361897" lvl="1" indent="-361897">
              <a:lnSpc>
                <a:spcPct val="120000"/>
              </a:lnSpc>
              <a:spcAft>
                <a:spcPts val="0"/>
              </a:spcAft>
              <a:buFont typeface="Arial" panose="020B0604020202020204" pitchFamily="34" charset="0"/>
              <a:buChar char="•"/>
            </a:pPr>
            <a:r>
              <a:rPr lang="en-US" sz="1689" dirty="0"/>
              <a:t>Supervisory Activities </a:t>
            </a:r>
            <a:r>
              <a:rPr lang="en-US" sz="1689" b="1" dirty="0"/>
              <a:t>(max 5)</a:t>
            </a:r>
          </a:p>
          <a:p>
            <a:pPr marL="361897" lvl="1" indent="-361897">
              <a:lnSpc>
                <a:spcPct val="120000"/>
              </a:lnSpc>
              <a:spcAft>
                <a:spcPts val="0"/>
              </a:spcAft>
              <a:buFont typeface="Arial" panose="020B0604020202020204" pitchFamily="34" charset="0"/>
              <a:buChar char="•"/>
            </a:pPr>
            <a:r>
              <a:rPr lang="en-US" sz="1689" dirty="0"/>
              <a:t>Administrative Activities </a:t>
            </a:r>
            <a:r>
              <a:rPr lang="en-US" sz="1689" b="1" dirty="0"/>
              <a:t>(max 5)</a:t>
            </a:r>
          </a:p>
          <a:p>
            <a:pPr marL="361897" lvl="1" indent="-361897">
              <a:lnSpc>
                <a:spcPct val="120000"/>
              </a:lnSpc>
              <a:spcAft>
                <a:spcPts val="0"/>
              </a:spcAft>
              <a:buFont typeface="Arial" panose="020B0604020202020204" pitchFamily="34" charset="0"/>
              <a:buChar char="•"/>
            </a:pPr>
            <a:r>
              <a:rPr lang="en-US" sz="1689" dirty="0"/>
              <a:t>Advisory Activities </a:t>
            </a:r>
            <a:r>
              <a:rPr lang="en-US" sz="1689" b="1" dirty="0"/>
              <a:t>(max 5)</a:t>
            </a:r>
          </a:p>
          <a:p>
            <a:pPr marL="361897" lvl="1" indent="-361897">
              <a:lnSpc>
                <a:spcPct val="120000"/>
              </a:lnSpc>
              <a:spcAft>
                <a:spcPts val="0"/>
              </a:spcAft>
              <a:buFont typeface="Arial" panose="020B0604020202020204" pitchFamily="34" charset="0"/>
              <a:buChar char="•"/>
            </a:pPr>
            <a:r>
              <a:rPr lang="en-US" sz="1689" dirty="0"/>
              <a:t>Assessment and Review Activities </a:t>
            </a:r>
            <a:r>
              <a:rPr lang="en-US" sz="1689" b="1" dirty="0"/>
              <a:t>(max 5)</a:t>
            </a:r>
          </a:p>
          <a:p>
            <a:pPr marL="361897" lvl="1" indent="-361897">
              <a:lnSpc>
                <a:spcPct val="120000"/>
              </a:lnSpc>
              <a:spcAft>
                <a:spcPts val="0"/>
              </a:spcAft>
              <a:buFont typeface="Arial" panose="020B0604020202020204" pitchFamily="34" charset="0"/>
              <a:buChar char="•"/>
            </a:pPr>
            <a:r>
              <a:rPr lang="en-US" sz="1689" dirty="0"/>
              <a:t>Participation Activities </a:t>
            </a:r>
            <a:r>
              <a:rPr lang="en-US" sz="1689" b="1" dirty="0"/>
              <a:t>(max 5)</a:t>
            </a:r>
          </a:p>
          <a:p>
            <a:pPr marL="361897" lvl="1" indent="-361897">
              <a:lnSpc>
                <a:spcPct val="120000"/>
              </a:lnSpc>
              <a:spcAft>
                <a:spcPts val="0"/>
              </a:spcAft>
              <a:buFont typeface="Arial" panose="020B0604020202020204" pitchFamily="34" charset="0"/>
              <a:buChar char="•"/>
            </a:pPr>
            <a:r>
              <a:rPr lang="en-US" sz="1689" dirty="0"/>
              <a:t>Community &amp; Volunteer Activities </a:t>
            </a:r>
            <a:r>
              <a:rPr lang="en-US" sz="1689" b="1" dirty="0"/>
              <a:t>(max 5)</a:t>
            </a:r>
          </a:p>
          <a:p>
            <a:pPr marL="361897" lvl="1" indent="-361897">
              <a:lnSpc>
                <a:spcPct val="120000"/>
              </a:lnSpc>
              <a:spcAft>
                <a:spcPts val="0"/>
              </a:spcAft>
              <a:buFont typeface="Arial" panose="020B0604020202020204" pitchFamily="34" charset="0"/>
              <a:buChar char="•"/>
            </a:pPr>
            <a:r>
              <a:rPr lang="en-US" sz="1689" dirty="0"/>
              <a:t>Knowledge &amp; Technology Translation </a:t>
            </a:r>
            <a:r>
              <a:rPr lang="en-US" sz="1689" b="1" dirty="0"/>
              <a:t>(max 5)</a:t>
            </a:r>
          </a:p>
          <a:p>
            <a:pPr marL="361897" lvl="1" indent="-361897">
              <a:lnSpc>
                <a:spcPct val="120000"/>
              </a:lnSpc>
              <a:spcAft>
                <a:spcPts val="0"/>
              </a:spcAft>
              <a:buFont typeface="Arial" panose="020B0604020202020204" pitchFamily="34" charset="0"/>
              <a:buChar char="•"/>
            </a:pPr>
            <a:r>
              <a:rPr lang="en-US" sz="1689" dirty="0"/>
              <a:t>International Collaboration Activities </a:t>
            </a:r>
            <a:r>
              <a:rPr lang="en-US" sz="1689" b="1" dirty="0"/>
              <a:t>(max 5)</a:t>
            </a:r>
            <a:endParaRPr lang="en-US" sz="1689" dirty="0"/>
          </a:p>
          <a:p>
            <a:pPr lvl="1">
              <a:lnSpc>
                <a:spcPct val="120000"/>
              </a:lnSpc>
              <a:spcAft>
                <a:spcPts val="0"/>
              </a:spcAft>
            </a:pPr>
            <a:r>
              <a:rPr lang="en-US" sz="1689" dirty="0"/>
              <a:t>Memberships</a:t>
            </a:r>
          </a:p>
          <a:p>
            <a:pPr marL="361897" lvl="1" indent="-361897">
              <a:lnSpc>
                <a:spcPct val="120000"/>
              </a:lnSpc>
              <a:spcAft>
                <a:spcPts val="0"/>
              </a:spcAft>
              <a:buFont typeface="Arial" panose="020B0604020202020204" pitchFamily="34" charset="0"/>
              <a:buChar char="•"/>
            </a:pPr>
            <a:r>
              <a:rPr lang="en-US" sz="1689" dirty="0"/>
              <a:t>Committee Memberships </a:t>
            </a:r>
            <a:r>
              <a:rPr lang="en-US" sz="1689" b="1" dirty="0"/>
              <a:t>(max 5)</a:t>
            </a:r>
          </a:p>
          <a:p>
            <a:pPr marL="361897" lvl="1" indent="-361897">
              <a:lnSpc>
                <a:spcPct val="120000"/>
              </a:lnSpc>
              <a:spcAft>
                <a:spcPts val="0"/>
              </a:spcAft>
              <a:buFont typeface="Arial" panose="020B0604020202020204" pitchFamily="34" charset="0"/>
              <a:buChar char="•"/>
            </a:pPr>
            <a:r>
              <a:rPr lang="en-US" sz="1689" dirty="0"/>
              <a:t>Other Memberships </a:t>
            </a:r>
            <a:r>
              <a:rPr lang="en-US" sz="1689" b="1" dirty="0"/>
              <a:t>(max 5)</a:t>
            </a:r>
            <a:endParaRPr lang="en-US" sz="1689" dirty="0"/>
          </a:p>
        </p:txBody>
      </p:sp>
    </p:spTree>
    <p:extLst>
      <p:ext uri="{BB962C8B-B14F-4D97-AF65-F5344CB8AC3E}">
        <p14:creationId xmlns:p14="http://schemas.microsoft.com/office/powerpoint/2010/main" val="276047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896</Words>
  <Application>Microsoft Macintosh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Canadian Common CV (CCV)  </vt:lpstr>
      <vt:lpstr>Canadian Common CV (CCV)</vt:lpstr>
      <vt:lpstr>Canadian Common CV (CCV)</vt:lpstr>
      <vt:lpstr>Canadian Common CV (CCV)</vt:lpstr>
      <vt:lpstr>Canadian Common CV (CCV)</vt:lpstr>
      <vt:lpstr>Canadian Common CV (CCV): Panel 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Canadian Common CV (CCV)  </dc:title>
  <dc:creator>Farquharson, Danine</dc:creator>
  <cp:lastModifiedBy>Farquharson, Danine</cp:lastModifiedBy>
  <cp:revision>1</cp:revision>
  <dcterms:created xsi:type="dcterms:W3CDTF">2024-06-10T15:08:54Z</dcterms:created>
  <dcterms:modified xsi:type="dcterms:W3CDTF">2024-06-10T15:10:42Z</dcterms:modified>
</cp:coreProperties>
</file>